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sldIdLst>
    <p:sldId id="318" r:id="rId3"/>
    <p:sldId id="334" r:id="rId4"/>
    <p:sldId id="315" r:id="rId5"/>
    <p:sldId id="320" r:id="rId6"/>
    <p:sldId id="321" r:id="rId7"/>
    <p:sldId id="338" r:id="rId8"/>
    <p:sldId id="322" r:id="rId9"/>
    <p:sldId id="323" r:id="rId10"/>
    <p:sldId id="325" r:id="rId11"/>
    <p:sldId id="326" r:id="rId12"/>
    <p:sldId id="327" r:id="rId13"/>
    <p:sldId id="330" r:id="rId14"/>
    <p:sldId id="328" r:id="rId15"/>
    <p:sldId id="319" r:id="rId16"/>
    <p:sldId id="340" r:id="rId17"/>
    <p:sldId id="332" r:id="rId18"/>
    <p:sldId id="331" r:id="rId19"/>
    <p:sldId id="337" r:id="rId20"/>
    <p:sldId id="335" r:id="rId21"/>
    <p:sldId id="336" r:id="rId22"/>
    <p:sldId id="33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6327"/>
  </p:normalViewPr>
  <p:slideViewPr>
    <p:cSldViewPr snapToGrid="0">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908"/>
            <a:ext cx="9144000" cy="2387576"/>
          </a:xfrm>
        </p:spPr>
        <p:txBody>
          <a:bodyPr anchor="b"/>
          <a:lstStyle>
            <a:lvl1pPr algn="ctr">
              <a:defRPr sz="4219"/>
            </a:lvl1pPr>
          </a:lstStyle>
          <a:p>
            <a:r>
              <a:rPr lang="en-US"/>
              <a:t>Click to edit Master title style</a:t>
            </a:r>
          </a:p>
        </p:txBody>
      </p:sp>
      <p:sp>
        <p:nvSpPr>
          <p:cNvPr id="3" name="Subtitle 2"/>
          <p:cNvSpPr>
            <a:spLocks noGrp="1"/>
          </p:cNvSpPr>
          <p:nvPr>
            <p:ph type="subTitle" idx="1"/>
          </p:nvPr>
        </p:nvSpPr>
        <p:spPr>
          <a:xfrm>
            <a:off x="1524000" y="3602013"/>
            <a:ext cx="9144000" cy="1655340"/>
          </a:xfrm>
        </p:spPr>
        <p:txBody>
          <a:bodyPr/>
          <a:lstStyle>
            <a:lvl1pPr marL="0" indent="0" algn="ctr">
              <a:buNone/>
              <a:defRPr sz="1687"/>
            </a:lvl1pPr>
            <a:lvl2pPr marL="321457" indent="0" algn="ctr">
              <a:buNone/>
              <a:defRPr sz="1406"/>
            </a:lvl2pPr>
            <a:lvl3pPr marL="642915" indent="0" algn="ctr">
              <a:buNone/>
              <a:defRPr sz="1266"/>
            </a:lvl3pPr>
            <a:lvl4pPr marL="964372" indent="0" algn="ctr">
              <a:buNone/>
              <a:defRPr sz="1125"/>
            </a:lvl4pPr>
            <a:lvl5pPr marL="1285829" indent="0" algn="ctr">
              <a:buNone/>
              <a:defRPr sz="1125"/>
            </a:lvl5pPr>
            <a:lvl6pPr marL="1607287" indent="0" algn="ctr">
              <a:buNone/>
              <a:defRPr sz="1125"/>
            </a:lvl6pPr>
            <a:lvl7pPr marL="1928744" indent="0" algn="ctr">
              <a:buNone/>
              <a:defRPr sz="1125"/>
            </a:lvl7pPr>
            <a:lvl8pPr marL="2250201" indent="0" algn="ctr">
              <a:buNone/>
              <a:defRPr sz="1125"/>
            </a:lvl8pPr>
            <a:lvl9pPr marL="2571659" indent="0" algn="ctr">
              <a:buNone/>
              <a:defRPr sz="1125"/>
            </a:lvl9pPr>
          </a:lstStyle>
          <a:p>
            <a:r>
              <a:rPr lang="en-US"/>
              <a:t>Click to edit Master subtitle style</a:t>
            </a:r>
          </a:p>
        </p:txBody>
      </p:sp>
    </p:spTree>
    <p:extLst>
      <p:ext uri="{BB962C8B-B14F-4D97-AF65-F5344CB8AC3E}">
        <p14:creationId xmlns:p14="http://schemas.microsoft.com/office/powerpoint/2010/main" val="192991371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603987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74906" y="4509492"/>
            <a:ext cx="2678906" cy="182165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38187" y="4509492"/>
            <a:ext cx="7893844" cy="18216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604395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908"/>
            <a:ext cx="9144000" cy="2387576"/>
          </a:xfrm>
          <a:prstGeom prst="rect">
            <a:avLst/>
          </a:prstGeom>
        </p:spPr>
        <p:txBody>
          <a:bodyPr anchor="b"/>
          <a:lstStyle>
            <a:lvl1pPr algn="ctr">
              <a:defRPr sz="4219"/>
            </a:lvl1pPr>
          </a:lstStyle>
          <a:p>
            <a:r>
              <a:rPr lang="en-US"/>
              <a:t>Click to edit Master title style</a:t>
            </a:r>
          </a:p>
        </p:txBody>
      </p:sp>
      <p:sp>
        <p:nvSpPr>
          <p:cNvPr id="3" name="Subtitle 2"/>
          <p:cNvSpPr>
            <a:spLocks noGrp="1"/>
          </p:cNvSpPr>
          <p:nvPr>
            <p:ph type="subTitle" idx="1"/>
          </p:nvPr>
        </p:nvSpPr>
        <p:spPr>
          <a:xfrm>
            <a:off x="1524000" y="3602013"/>
            <a:ext cx="9144000" cy="1655340"/>
          </a:xfrm>
          <a:prstGeom prst="rect">
            <a:avLst/>
          </a:prstGeom>
        </p:spPr>
        <p:txBody>
          <a:bodyPr/>
          <a:lstStyle>
            <a:lvl1pPr marL="0" indent="0" algn="ctr">
              <a:buNone/>
              <a:defRPr sz="1687"/>
            </a:lvl1pPr>
            <a:lvl2pPr marL="321457" indent="0" algn="ctr">
              <a:buNone/>
              <a:defRPr sz="1406"/>
            </a:lvl2pPr>
            <a:lvl3pPr marL="642915" indent="0" algn="ctr">
              <a:buNone/>
              <a:defRPr sz="1266"/>
            </a:lvl3pPr>
            <a:lvl4pPr marL="964372" indent="0" algn="ctr">
              <a:buNone/>
              <a:defRPr sz="1125"/>
            </a:lvl4pPr>
            <a:lvl5pPr marL="1285829" indent="0" algn="ctr">
              <a:buNone/>
              <a:defRPr sz="1125"/>
            </a:lvl5pPr>
            <a:lvl6pPr marL="1607287" indent="0" algn="ctr">
              <a:buNone/>
              <a:defRPr sz="1125"/>
            </a:lvl6pPr>
            <a:lvl7pPr marL="1928744" indent="0" algn="ctr">
              <a:buNone/>
              <a:defRPr sz="1125"/>
            </a:lvl7pPr>
            <a:lvl8pPr marL="2250201" indent="0" algn="ctr">
              <a:buNone/>
              <a:defRPr sz="1125"/>
            </a:lvl8pPr>
            <a:lvl9pPr marL="2571659" indent="0" algn="ctr">
              <a:buNone/>
              <a:defRPr sz="1125"/>
            </a:lvl9pPr>
          </a:lstStyle>
          <a:p>
            <a:r>
              <a:rPr lang="en-US"/>
              <a:t>Click to edit Master subtitle style</a:t>
            </a:r>
          </a:p>
        </p:txBody>
      </p:sp>
    </p:spTree>
    <p:extLst>
      <p:ext uri="{BB962C8B-B14F-4D97-AF65-F5344CB8AC3E}">
        <p14:creationId xmlns:p14="http://schemas.microsoft.com/office/powerpoint/2010/main" val="102467535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7903" y="365001"/>
            <a:ext cx="10516195" cy="1326059"/>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7903" y="1826122"/>
            <a:ext cx="10516195" cy="43509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562969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950" y="1710036"/>
            <a:ext cx="10516195" cy="2851919"/>
          </a:xfrm>
          <a:prstGeom prst="rect">
            <a:avLst/>
          </a:prstGeom>
        </p:spPr>
        <p:txBody>
          <a:bodyPr anchor="b"/>
          <a:lstStyle>
            <a:lvl1pPr>
              <a:defRPr sz="4219"/>
            </a:lvl1pPr>
          </a:lstStyle>
          <a:p>
            <a:r>
              <a:rPr lang="en-US"/>
              <a:t>Click to edit Master title style</a:t>
            </a:r>
          </a:p>
        </p:txBody>
      </p:sp>
      <p:sp>
        <p:nvSpPr>
          <p:cNvPr id="3" name="Text Placeholder 2"/>
          <p:cNvSpPr>
            <a:spLocks noGrp="1"/>
          </p:cNvSpPr>
          <p:nvPr>
            <p:ph type="body" idx="1"/>
          </p:nvPr>
        </p:nvSpPr>
        <p:spPr>
          <a:xfrm>
            <a:off x="831950" y="4589859"/>
            <a:ext cx="10516195" cy="1500188"/>
          </a:xfrm>
          <a:prstGeom prst="rect">
            <a:avLst/>
          </a:prstGeom>
        </p:spPr>
        <p:txBody>
          <a:bodyPr/>
          <a:lstStyle>
            <a:lvl1pPr marL="0" indent="0">
              <a:buNone/>
              <a:defRPr sz="1687"/>
            </a:lvl1pPr>
            <a:lvl2pPr marL="321457" indent="0">
              <a:buNone/>
              <a:defRPr sz="1406"/>
            </a:lvl2pPr>
            <a:lvl3pPr marL="642915" indent="0">
              <a:buNone/>
              <a:defRPr sz="1266"/>
            </a:lvl3pPr>
            <a:lvl4pPr marL="964372" indent="0">
              <a:buNone/>
              <a:defRPr sz="1125"/>
            </a:lvl4pPr>
            <a:lvl5pPr marL="1285829" indent="0">
              <a:buNone/>
              <a:defRPr sz="1125"/>
            </a:lvl5pPr>
            <a:lvl6pPr marL="1607287" indent="0">
              <a:buNone/>
              <a:defRPr sz="1125"/>
            </a:lvl6pPr>
            <a:lvl7pPr marL="1928744" indent="0">
              <a:buNone/>
              <a:defRPr sz="1125"/>
            </a:lvl7pPr>
            <a:lvl8pPr marL="2250201" indent="0">
              <a:buNone/>
              <a:defRPr sz="1125"/>
            </a:lvl8pPr>
            <a:lvl9pPr marL="2571659" indent="0">
              <a:buNone/>
              <a:defRPr sz="1125"/>
            </a:lvl9pPr>
          </a:lstStyle>
          <a:p>
            <a:pPr lvl="0"/>
            <a:r>
              <a:rPr lang="en-US"/>
              <a:t>Click to edit Master text styles</a:t>
            </a:r>
          </a:p>
        </p:txBody>
      </p:sp>
    </p:spTree>
    <p:extLst>
      <p:ext uri="{BB962C8B-B14F-4D97-AF65-F5344CB8AC3E}">
        <p14:creationId xmlns:p14="http://schemas.microsoft.com/office/powerpoint/2010/main" val="103578912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7903" y="365001"/>
            <a:ext cx="10516195" cy="1326059"/>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7903" y="1826122"/>
            <a:ext cx="5186660" cy="43509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7437" y="1826122"/>
            <a:ext cx="5186661" cy="435099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477293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391" y="365001"/>
            <a:ext cx="10516195" cy="1326059"/>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391" y="1681014"/>
            <a:ext cx="5158383" cy="823764"/>
          </a:xfrm>
          <a:prstGeom prst="rect">
            <a:avLst/>
          </a:prstGeo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4" name="Content Placeholder 3"/>
          <p:cNvSpPr>
            <a:spLocks noGrp="1"/>
          </p:cNvSpPr>
          <p:nvPr>
            <p:ph sz="half" idx="2"/>
          </p:nvPr>
        </p:nvSpPr>
        <p:spPr>
          <a:xfrm>
            <a:off x="839391" y="2504777"/>
            <a:ext cx="5158383" cy="36846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1903" y="1681014"/>
            <a:ext cx="5183683" cy="823764"/>
          </a:xfrm>
          <a:prstGeom prst="rect">
            <a:avLst/>
          </a:prstGeo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6" name="Content Placeholder 5"/>
          <p:cNvSpPr>
            <a:spLocks noGrp="1"/>
          </p:cNvSpPr>
          <p:nvPr>
            <p:ph sz="quarter" idx="4"/>
          </p:nvPr>
        </p:nvSpPr>
        <p:spPr>
          <a:xfrm>
            <a:off x="6171903" y="2504777"/>
            <a:ext cx="5183683" cy="368461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593001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7903" y="365001"/>
            <a:ext cx="10516195" cy="1326059"/>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8403351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153767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391" y="457646"/>
            <a:ext cx="3932039" cy="1599531"/>
          </a:xfrm>
          <a:prstGeom prst="rect">
            <a:avLst/>
          </a:prstGeom>
        </p:spPr>
        <p:txBody>
          <a:bodyPr anchor="b"/>
          <a:lstStyle>
            <a:lvl1pPr>
              <a:defRPr sz="2250"/>
            </a:lvl1pPr>
          </a:lstStyle>
          <a:p>
            <a:r>
              <a:rPr lang="en-US"/>
              <a:t>Click to edit Master title style</a:t>
            </a:r>
          </a:p>
        </p:txBody>
      </p:sp>
      <p:sp>
        <p:nvSpPr>
          <p:cNvPr id="3" name="Content Placeholder 2"/>
          <p:cNvSpPr>
            <a:spLocks noGrp="1"/>
          </p:cNvSpPr>
          <p:nvPr>
            <p:ph idx="1"/>
          </p:nvPr>
        </p:nvSpPr>
        <p:spPr>
          <a:xfrm>
            <a:off x="5183684" y="987847"/>
            <a:ext cx="6171902" cy="4873377"/>
          </a:xfrm>
          <a:prstGeom prst="rect">
            <a:avLst/>
          </a:prstGeo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391" y="2057177"/>
            <a:ext cx="3932039" cy="3811860"/>
          </a:xfrm>
          <a:prstGeom prst="rect">
            <a:avLst/>
          </a:prstGeo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a:t>Click to edit Master text styles</a:t>
            </a:r>
          </a:p>
        </p:txBody>
      </p:sp>
    </p:spTree>
    <p:extLst>
      <p:ext uri="{BB962C8B-B14F-4D97-AF65-F5344CB8AC3E}">
        <p14:creationId xmlns:p14="http://schemas.microsoft.com/office/powerpoint/2010/main" val="290398814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662942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391" y="457646"/>
            <a:ext cx="3932039" cy="1599531"/>
          </a:xfrm>
          <a:prstGeom prst="rect">
            <a:avLst/>
          </a:prstGeom>
        </p:spPr>
        <p:txBody>
          <a:bodyPr anchor="b"/>
          <a:lstStyle>
            <a:lvl1pPr>
              <a:defRPr sz="2250"/>
            </a:lvl1pPr>
          </a:lstStyle>
          <a:p>
            <a:r>
              <a:rPr lang="en-US"/>
              <a:t>Click to edit Master title style</a:t>
            </a:r>
          </a:p>
        </p:txBody>
      </p:sp>
      <p:sp>
        <p:nvSpPr>
          <p:cNvPr id="3" name="Picture Placeholder 2"/>
          <p:cNvSpPr>
            <a:spLocks noGrp="1"/>
          </p:cNvSpPr>
          <p:nvPr>
            <p:ph type="pic" idx="1"/>
          </p:nvPr>
        </p:nvSpPr>
        <p:spPr>
          <a:xfrm>
            <a:off x="5183684" y="987847"/>
            <a:ext cx="6171902" cy="4873377"/>
          </a:xfrm>
          <a:prstGeom prst="rect">
            <a:avLst/>
          </a:prstGeo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pPr lvl="0"/>
            <a:endParaRPr lang="en-US" noProof="0">
              <a:sym typeface="Cochin" charset="0"/>
            </a:endParaRPr>
          </a:p>
        </p:txBody>
      </p:sp>
      <p:sp>
        <p:nvSpPr>
          <p:cNvPr id="4" name="Text Placeholder 3"/>
          <p:cNvSpPr>
            <a:spLocks noGrp="1"/>
          </p:cNvSpPr>
          <p:nvPr>
            <p:ph type="body" sz="half" idx="2"/>
          </p:nvPr>
        </p:nvSpPr>
        <p:spPr>
          <a:xfrm>
            <a:off x="839391" y="2057177"/>
            <a:ext cx="3932039" cy="3811860"/>
          </a:xfrm>
          <a:prstGeom prst="rect">
            <a:avLst/>
          </a:prstGeo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a:t>Click to edit Master text styles</a:t>
            </a:r>
          </a:p>
        </p:txBody>
      </p:sp>
    </p:spTree>
    <p:extLst>
      <p:ext uri="{BB962C8B-B14F-4D97-AF65-F5344CB8AC3E}">
        <p14:creationId xmlns:p14="http://schemas.microsoft.com/office/powerpoint/2010/main" val="272180929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7903" y="365001"/>
            <a:ext cx="10516195" cy="1326059"/>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7903" y="1826122"/>
            <a:ext cx="10516195" cy="435099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801395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5794" y="365001"/>
            <a:ext cx="2628305" cy="581211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03" y="365001"/>
            <a:ext cx="7745016" cy="581211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272121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950" y="1710036"/>
            <a:ext cx="10516195" cy="2851919"/>
          </a:xfrm>
        </p:spPr>
        <p:txBody>
          <a:bodyPr anchor="b"/>
          <a:lstStyle>
            <a:lvl1pPr>
              <a:defRPr sz="4219"/>
            </a:lvl1pPr>
          </a:lstStyle>
          <a:p>
            <a:r>
              <a:rPr lang="en-US"/>
              <a:t>Click to edit Master title style</a:t>
            </a:r>
          </a:p>
        </p:txBody>
      </p:sp>
      <p:sp>
        <p:nvSpPr>
          <p:cNvPr id="3" name="Text Placeholder 2"/>
          <p:cNvSpPr>
            <a:spLocks noGrp="1"/>
          </p:cNvSpPr>
          <p:nvPr>
            <p:ph type="body" idx="1"/>
          </p:nvPr>
        </p:nvSpPr>
        <p:spPr>
          <a:xfrm>
            <a:off x="831950" y="4589859"/>
            <a:ext cx="10516195" cy="1500188"/>
          </a:xfrm>
        </p:spPr>
        <p:txBody>
          <a:bodyPr/>
          <a:lstStyle>
            <a:lvl1pPr marL="0" indent="0">
              <a:buNone/>
              <a:defRPr sz="1687"/>
            </a:lvl1pPr>
            <a:lvl2pPr marL="321457" indent="0">
              <a:buNone/>
              <a:defRPr sz="1406"/>
            </a:lvl2pPr>
            <a:lvl3pPr marL="642915" indent="0">
              <a:buNone/>
              <a:defRPr sz="1266"/>
            </a:lvl3pPr>
            <a:lvl4pPr marL="964372" indent="0">
              <a:buNone/>
              <a:defRPr sz="1125"/>
            </a:lvl4pPr>
            <a:lvl5pPr marL="1285829" indent="0">
              <a:buNone/>
              <a:defRPr sz="1125"/>
            </a:lvl5pPr>
            <a:lvl6pPr marL="1607287" indent="0">
              <a:buNone/>
              <a:defRPr sz="1125"/>
            </a:lvl6pPr>
            <a:lvl7pPr marL="1928744" indent="0">
              <a:buNone/>
              <a:defRPr sz="1125"/>
            </a:lvl7pPr>
            <a:lvl8pPr marL="2250201" indent="0">
              <a:buNone/>
              <a:defRPr sz="1125"/>
            </a:lvl8pPr>
            <a:lvl9pPr marL="2571659" indent="0">
              <a:buNone/>
              <a:defRPr sz="1125"/>
            </a:lvl9pPr>
          </a:lstStyle>
          <a:p>
            <a:pPr lvl="0"/>
            <a:r>
              <a:rPr lang="en-US"/>
              <a:t>Click to edit Master text styles</a:t>
            </a:r>
          </a:p>
        </p:txBody>
      </p:sp>
    </p:spTree>
    <p:extLst>
      <p:ext uri="{BB962C8B-B14F-4D97-AF65-F5344CB8AC3E}">
        <p14:creationId xmlns:p14="http://schemas.microsoft.com/office/powerpoint/2010/main" val="222517240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8188" y="5750719"/>
            <a:ext cx="5286375" cy="5804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7438" y="5750719"/>
            <a:ext cx="5286375" cy="5804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046981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391" y="365001"/>
            <a:ext cx="10516195" cy="1326059"/>
          </a:xfrm>
        </p:spPr>
        <p:txBody>
          <a:bodyPr/>
          <a:lstStyle/>
          <a:p>
            <a:r>
              <a:rPr lang="en-US"/>
              <a:t>Click to edit Master title style</a:t>
            </a:r>
          </a:p>
        </p:txBody>
      </p:sp>
      <p:sp>
        <p:nvSpPr>
          <p:cNvPr id="3" name="Text Placeholder 2"/>
          <p:cNvSpPr>
            <a:spLocks noGrp="1"/>
          </p:cNvSpPr>
          <p:nvPr>
            <p:ph type="body" idx="1"/>
          </p:nvPr>
        </p:nvSpPr>
        <p:spPr>
          <a:xfrm>
            <a:off x="839391" y="1681014"/>
            <a:ext cx="5158383" cy="823764"/>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4" name="Content Placeholder 3"/>
          <p:cNvSpPr>
            <a:spLocks noGrp="1"/>
          </p:cNvSpPr>
          <p:nvPr>
            <p:ph sz="half" idx="2"/>
          </p:nvPr>
        </p:nvSpPr>
        <p:spPr>
          <a:xfrm>
            <a:off x="839391" y="2504777"/>
            <a:ext cx="5158383" cy="3684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1903" y="1681014"/>
            <a:ext cx="5183683" cy="823764"/>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6" name="Content Placeholder 5"/>
          <p:cNvSpPr>
            <a:spLocks noGrp="1"/>
          </p:cNvSpPr>
          <p:nvPr>
            <p:ph sz="quarter" idx="4"/>
          </p:nvPr>
        </p:nvSpPr>
        <p:spPr>
          <a:xfrm>
            <a:off x="6171903" y="2504777"/>
            <a:ext cx="5183683" cy="3684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108648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5711448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244416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391" y="457646"/>
            <a:ext cx="3932039" cy="1599531"/>
          </a:xfrm>
        </p:spPr>
        <p:txBody>
          <a:bodyPr anchor="b"/>
          <a:lstStyle>
            <a:lvl1pPr>
              <a:defRPr sz="2250"/>
            </a:lvl1pPr>
          </a:lstStyle>
          <a:p>
            <a:r>
              <a:rPr lang="en-US"/>
              <a:t>Click to edit Master title style</a:t>
            </a:r>
          </a:p>
        </p:txBody>
      </p:sp>
      <p:sp>
        <p:nvSpPr>
          <p:cNvPr id="3" name="Content Placeholder 2"/>
          <p:cNvSpPr>
            <a:spLocks noGrp="1"/>
          </p:cNvSpPr>
          <p:nvPr>
            <p:ph idx="1"/>
          </p:nvPr>
        </p:nvSpPr>
        <p:spPr>
          <a:xfrm>
            <a:off x="5183684" y="987847"/>
            <a:ext cx="6171902" cy="4873377"/>
          </a:xfrm>
        </p:spPr>
        <p:txBody>
          <a:bodyPr/>
          <a:lstStyle>
            <a:lvl1pPr>
              <a:defRPr sz="2250"/>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391" y="2057177"/>
            <a:ext cx="3932039" cy="3811860"/>
          </a:xfr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a:t>Click to edit Master text styles</a:t>
            </a:r>
          </a:p>
        </p:txBody>
      </p:sp>
    </p:spTree>
    <p:extLst>
      <p:ext uri="{BB962C8B-B14F-4D97-AF65-F5344CB8AC3E}">
        <p14:creationId xmlns:p14="http://schemas.microsoft.com/office/powerpoint/2010/main" val="44076187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391" y="457646"/>
            <a:ext cx="3932039" cy="1599531"/>
          </a:xfrm>
        </p:spPr>
        <p:txBody>
          <a:bodyPr anchor="b"/>
          <a:lstStyle>
            <a:lvl1pPr>
              <a:defRPr sz="2250"/>
            </a:lvl1pPr>
          </a:lstStyle>
          <a:p>
            <a:r>
              <a:rPr lang="en-US"/>
              <a:t>Click to edit Master title style</a:t>
            </a:r>
          </a:p>
        </p:txBody>
      </p:sp>
      <p:sp>
        <p:nvSpPr>
          <p:cNvPr id="3" name="Picture Placeholder 2"/>
          <p:cNvSpPr>
            <a:spLocks noGrp="1"/>
          </p:cNvSpPr>
          <p:nvPr>
            <p:ph type="pic" idx="1"/>
          </p:nvPr>
        </p:nvSpPr>
        <p:spPr>
          <a:xfrm>
            <a:off x="5183684" y="987847"/>
            <a:ext cx="6171902" cy="4873377"/>
          </a:xfr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pPr lvl="0"/>
            <a:endParaRPr lang="en-US" noProof="0">
              <a:sym typeface="Cochin" charset="0"/>
            </a:endParaRPr>
          </a:p>
        </p:txBody>
      </p:sp>
      <p:sp>
        <p:nvSpPr>
          <p:cNvPr id="4" name="Text Placeholder 3"/>
          <p:cNvSpPr>
            <a:spLocks noGrp="1"/>
          </p:cNvSpPr>
          <p:nvPr>
            <p:ph type="body" sz="half" idx="2"/>
          </p:nvPr>
        </p:nvSpPr>
        <p:spPr>
          <a:xfrm>
            <a:off x="839391" y="2057177"/>
            <a:ext cx="3932039" cy="3811860"/>
          </a:xfrm>
        </p:spPr>
        <p:txBody>
          <a:bodyPr/>
          <a:lstStyle>
            <a:lvl1pPr marL="0" indent="0">
              <a:buNone/>
              <a:defRPr sz="1125"/>
            </a:lvl1pPr>
            <a:lvl2pPr marL="321457" indent="0">
              <a:buNone/>
              <a:defRPr sz="984"/>
            </a:lvl2pPr>
            <a:lvl3pPr marL="642915" indent="0">
              <a:buNone/>
              <a:defRPr sz="844"/>
            </a:lvl3pPr>
            <a:lvl4pPr marL="964372" indent="0">
              <a:buNone/>
              <a:defRPr sz="703"/>
            </a:lvl4pPr>
            <a:lvl5pPr marL="1285829" indent="0">
              <a:buNone/>
              <a:defRPr sz="703"/>
            </a:lvl5pPr>
            <a:lvl6pPr marL="1607287" indent="0">
              <a:buNone/>
              <a:defRPr sz="703"/>
            </a:lvl6pPr>
            <a:lvl7pPr marL="1928744" indent="0">
              <a:buNone/>
              <a:defRPr sz="703"/>
            </a:lvl7pPr>
            <a:lvl8pPr marL="2250201" indent="0">
              <a:buNone/>
              <a:defRPr sz="703"/>
            </a:lvl8pPr>
            <a:lvl9pPr marL="2571659" indent="0">
              <a:buNone/>
              <a:defRPr sz="703"/>
            </a:lvl9pPr>
          </a:lstStyle>
          <a:p>
            <a:pPr lvl="0"/>
            <a:r>
              <a:rPr lang="en-US"/>
              <a:t>Click to edit Master text styles</a:t>
            </a:r>
          </a:p>
        </p:txBody>
      </p:sp>
    </p:spTree>
    <p:extLst>
      <p:ext uri="{BB962C8B-B14F-4D97-AF65-F5344CB8AC3E}">
        <p14:creationId xmlns:p14="http://schemas.microsoft.com/office/powerpoint/2010/main" val="344104484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14A9E568-F1DC-0E53-DCC7-1D2F85E8D17D}"/>
              </a:ext>
            </a:extLst>
          </p:cNvPr>
          <p:cNvSpPr>
            <a:spLocks noGrp="1" noChangeArrowheads="1"/>
          </p:cNvSpPr>
          <p:nvPr>
            <p:ph type="title"/>
          </p:nvPr>
        </p:nvSpPr>
        <p:spPr bwMode="auto">
          <a:xfrm>
            <a:off x="738188" y="4509492"/>
            <a:ext cx="10715625" cy="1250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a:sym typeface="Cochin" charset="0"/>
              </a:rPr>
              <a:t>Click to edit Master title style</a:t>
            </a:r>
          </a:p>
        </p:txBody>
      </p:sp>
      <p:sp>
        <p:nvSpPr>
          <p:cNvPr id="1027" name="Rectangle 2">
            <a:extLst>
              <a:ext uri="{FF2B5EF4-FFF2-40B4-BE49-F238E27FC236}">
                <a16:creationId xmlns:a16="http://schemas.microsoft.com/office/drawing/2014/main" id="{2FBFE018-3AB8-9DFC-C35E-21FBBCE176B1}"/>
              </a:ext>
            </a:extLst>
          </p:cNvPr>
          <p:cNvSpPr>
            <a:spLocks noGrp="1" noChangeArrowheads="1"/>
          </p:cNvSpPr>
          <p:nvPr>
            <p:ph type="body" idx="1"/>
          </p:nvPr>
        </p:nvSpPr>
        <p:spPr bwMode="auto">
          <a:xfrm>
            <a:off x="738188" y="5750719"/>
            <a:ext cx="10715625" cy="580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a:sym typeface="Cochin" charset="0"/>
              </a:rPr>
              <a:t>Click to edit Master text styles</a:t>
            </a:r>
          </a:p>
          <a:p>
            <a:pPr lvl="1"/>
            <a:r>
              <a:rPr lang="en-US" altLang="en-US">
                <a:sym typeface="Cochin" charset="0"/>
              </a:rPr>
              <a:t>Second level</a:t>
            </a:r>
          </a:p>
          <a:p>
            <a:pPr lvl="2"/>
            <a:r>
              <a:rPr lang="en-US" altLang="en-US">
                <a:sym typeface="Cochin" charset="0"/>
              </a:rPr>
              <a:t>Third level</a:t>
            </a:r>
          </a:p>
          <a:p>
            <a:pPr lvl="3"/>
            <a:r>
              <a:rPr lang="en-US" altLang="en-US">
                <a:sym typeface="Cochin" charset="0"/>
              </a:rPr>
              <a:t>Fourth level</a:t>
            </a:r>
          </a:p>
          <a:p>
            <a:pPr lvl="4"/>
            <a:r>
              <a:rPr lang="en-US" altLang="en-US">
                <a:sym typeface="Cochin" charset="0"/>
              </a:rPr>
              <a:t>Fifth level</a:t>
            </a:r>
          </a:p>
        </p:txBody>
      </p:sp>
    </p:spTree>
    <p:extLst>
      <p:ext uri="{BB962C8B-B14F-4D97-AF65-F5344CB8AC3E}">
        <p14:creationId xmlns:p14="http://schemas.microsoft.com/office/powerpoint/2010/main" val="2763766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7031" kern="1200">
          <a:solidFill>
            <a:schemeClr val="tx1"/>
          </a:solidFill>
          <a:latin typeface="+mj-lt"/>
          <a:ea typeface="+mj-ea"/>
          <a:cs typeface="+mj-cs"/>
          <a:sym typeface="Cochin" charset="0"/>
        </a:defRPr>
      </a:lvl1pPr>
      <a:lvl2pPr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2pPr>
      <a:lvl3pPr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3pPr>
      <a:lvl4pPr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4pPr>
      <a:lvl5pPr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5pPr>
      <a:lvl6pPr marL="321457"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6pPr>
      <a:lvl7pPr marL="642915"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7pPr>
      <a:lvl8pPr marL="964372"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8pPr>
      <a:lvl9pPr marL="1285829"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9pPr>
    </p:titleStyle>
    <p:bodyStyle>
      <a:lvl1pPr algn="l" rtl="0" eaLnBrk="0" fontAlgn="base" hangingPunct="0">
        <a:spcBef>
          <a:spcPts val="2812"/>
        </a:spcBef>
        <a:spcAft>
          <a:spcPct val="0"/>
        </a:spcAft>
        <a:defRPr sz="2812" kern="1200">
          <a:solidFill>
            <a:schemeClr val="tx1"/>
          </a:solidFill>
          <a:latin typeface="+mn-lt"/>
          <a:ea typeface="+mn-ea"/>
          <a:cs typeface="+mn-cs"/>
          <a:sym typeface="Cochin" charset="0"/>
        </a:defRPr>
      </a:lvl1pPr>
      <a:lvl2pPr marL="321457" algn="l" rtl="0" eaLnBrk="0" fontAlgn="base" hangingPunct="0">
        <a:spcBef>
          <a:spcPts val="2812"/>
        </a:spcBef>
        <a:spcAft>
          <a:spcPct val="0"/>
        </a:spcAft>
        <a:defRPr sz="2812" kern="1200">
          <a:solidFill>
            <a:schemeClr val="tx1"/>
          </a:solidFill>
          <a:latin typeface="+mn-lt"/>
          <a:ea typeface="+mn-ea"/>
          <a:cs typeface="+mn-cs"/>
          <a:sym typeface="Cochin" charset="0"/>
        </a:defRPr>
      </a:lvl2pPr>
      <a:lvl3pPr marL="642915" algn="l" rtl="0" eaLnBrk="0" fontAlgn="base" hangingPunct="0">
        <a:spcBef>
          <a:spcPts val="2812"/>
        </a:spcBef>
        <a:spcAft>
          <a:spcPct val="0"/>
        </a:spcAft>
        <a:defRPr sz="2812" kern="1200">
          <a:solidFill>
            <a:schemeClr val="tx1"/>
          </a:solidFill>
          <a:latin typeface="+mn-lt"/>
          <a:ea typeface="+mn-ea"/>
          <a:cs typeface="+mn-cs"/>
          <a:sym typeface="Cochin" charset="0"/>
        </a:defRPr>
      </a:lvl3pPr>
      <a:lvl4pPr marL="964372" algn="l" rtl="0" eaLnBrk="0" fontAlgn="base" hangingPunct="0">
        <a:spcBef>
          <a:spcPts val="2812"/>
        </a:spcBef>
        <a:spcAft>
          <a:spcPct val="0"/>
        </a:spcAft>
        <a:defRPr sz="2812" kern="1200">
          <a:solidFill>
            <a:schemeClr val="tx1"/>
          </a:solidFill>
          <a:latin typeface="+mn-lt"/>
          <a:ea typeface="+mn-ea"/>
          <a:cs typeface="+mn-cs"/>
          <a:sym typeface="Cochin" charset="0"/>
        </a:defRPr>
      </a:lvl4pPr>
      <a:lvl5pPr marL="1285829" algn="l" rtl="0" eaLnBrk="0" fontAlgn="base" hangingPunct="0">
        <a:spcBef>
          <a:spcPts val="2812"/>
        </a:spcBef>
        <a:spcAft>
          <a:spcPct val="0"/>
        </a:spcAft>
        <a:defRPr sz="2812" kern="1200">
          <a:solidFill>
            <a:schemeClr val="tx1"/>
          </a:solidFill>
          <a:latin typeface="+mn-lt"/>
          <a:ea typeface="+mn-ea"/>
          <a:cs typeface="+mn-cs"/>
          <a:sym typeface="Cochin"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en-US"/>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03905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marL="27905" algn="ctr" rtl="0" eaLnBrk="0" fontAlgn="base" hangingPunct="0">
        <a:spcBef>
          <a:spcPct val="0"/>
        </a:spcBef>
        <a:spcAft>
          <a:spcPct val="0"/>
        </a:spcAft>
        <a:defRPr sz="7031" kern="1200">
          <a:solidFill>
            <a:schemeClr val="tx1"/>
          </a:solidFill>
          <a:latin typeface="+mj-lt"/>
          <a:ea typeface="+mj-ea"/>
          <a:cs typeface="+mj-cs"/>
          <a:sym typeface="Cochin" charset="0"/>
        </a:defRPr>
      </a:lvl1pPr>
      <a:lvl2pPr marL="27905"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2pPr>
      <a:lvl3pPr marL="27905"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3pPr>
      <a:lvl4pPr marL="27905"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4pPr>
      <a:lvl5pPr marL="27905" algn="ctr" rtl="0" eaLnBrk="0" fontAlgn="base" hangingPunct="0">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5pPr>
      <a:lvl6pPr marL="349362"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6pPr>
      <a:lvl7pPr marL="670819"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7pPr>
      <a:lvl8pPr marL="992277"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8pPr>
      <a:lvl9pPr marL="1313734" algn="ctr" rtl="0" fontAlgn="base">
        <a:spcBef>
          <a:spcPct val="0"/>
        </a:spcBef>
        <a:spcAft>
          <a:spcPct val="0"/>
        </a:spcAft>
        <a:defRPr sz="7031">
          <a:solidFill>
            <a:schemeClr val="tx1"/>
          </a:solidFill>
          <a:latin typeface="Cochin" charset="0"/>
          <a:ea typeface="ヒラギノ明朝 ProN W3" charset="0"/>
          <a:cs typeface="ヒラギノ明朝 ProN W3" charset="0"/>
          <a:sym typeface="Cochin" charset="0"/>
        </a:defRPr>
      </a:lvl9pPr>
    </p:titleStyle>
    <p:bodyStyle>
      <a:lvl1pPr marL="27905" algn="l" rtl="0" eaLnBrk="0" fontAlgn="base" hangingPunct="0">
        <a:spcBef>
          <a:spcPts val="2812"/>
        </a:spcBef>
        <a:spcAft>
          <a:spcPct val="0"/>
        </a:spcAft>
        <a:defRPr sz="2812" kern="1200">
          <a:solidFill>
            <a:schemeClr val="tx1"/>
          </a:solidFill>
          <a:latin typeface="+mn-lt"/>
          <a:ea typeface="+mn-ea"/>
          <a:cs typeface="+mn-cs"/>
          <a:sym typeface="Cochin" charset="0"/>
        </a:defRPr>
      </a:lvl1pPr>
      <a:lvl2pPr marL="349362" algn="l" rtl="0" eaLnBrk="0" fontAlgn="base" hangingPunct="0">
        <a:spcBef>
          <a:spcPts val="2812"/>
        </a:spcBef>
        <a:spcAft>
          <a:spcPct val="0"/>
        </a:spcAft>
        <a:defRPr sz="2812" kern="1200">
          <a:solidFill>
            <a:schemeClr val="tx1"/>
          </a:solidFill>
          <a:latin typeface="+mn-lt"/>
          <a:ea typeface="+mn-ea"/>
          <a:cs typeface="+mn-cs"/>
          <a:sym typeface="Cochin" charset="0"/>
        </a:defRPr>
      </a:lvl2pPr>
      <a:lvl3pPr marL="670819" algn="l" rtl="0" eaLnBrk="0" fontAlgn="base" hangingPunct="0">
        <a:spcBef>
          <a:spcPts val="2812"/>
        </a:spcBef>
        <a:spcAft>
          <a:spcPct val="0"/>
        </a:spcAft>
        <a:defRPr sz="2812" kern="1200">
          <a:solidFill>
            <a:schemeClr val="tx1"/>
          </a:solidFill>
          <a:latin typeface="+mn-lt"/>
          <a:ea typeface="+mn-ea"/>
          <a:cs typeface="+mn-cs"/>
          <a:sym typeface="Cochin" charset="0"/>
        </a:defRPr>
      </a:lvl3pPr>
      <a:lvl4pPr marL="992277" algn="l" rtl="0" eaLnBrk="0" fontAlgn="base" hangingPunct="0">
        <a:spcBef>
          <a:spcPts val="2812"/>
        </a:spcBef>
        <a:spcAft>
          <a:spcPct val="0"/>
        </a:spcAft>
        <a:defRPr sz="2812" kern="1200">
          <a:solidFill>
            <a:schemeClr val="tx1"/>
          </a:solidFill>
          <a:latin typeface="+mn-lt"/>
          <a:ea typeface="+mn-ea"/>
          <a:cs typeface="+mn-cs"/>
          <a:sym typeface="Cochin" charset="0"/>
        </a:defRPr>
      </a:lvl4pPr>
      <a:lvl5pPr marL="1313734" algn="l" rtl="0" eaLnBrk="0" fontAlgn="base" hangingPunct="0">
        <a:spcBef>
          <a:spcPts val="2812"/>
        </a:spcBef>
        <a:spcAft>
          <a:spcPct val="0"/>
        </a:spcAft>
        <a:defRPr sz="2812" kern="1200">
          <a:solidFill>
            <a:schemeClr val="tx1"/>
          </a:solidFill>
          <a:latin typeface="+mn-lt"/>
          <a:ea typeface="+mn-ea"/>
          <a:cs typeface="+mn-cs"/>
          <a:sym typeface="Cochin"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266" kern="1200">
          <a:solidFill>
            <a:schemeClr val="tx1"/>
          </a:solidFill>
          <a:latin typeface="+mn-lt"/>
          <a:ea typeface="+mn-ea"/>
          <a:cs typeface="+mn-cs"/>
        </a:defRPr>
      </a:lvl9pPr>
    </p:bodyStyle>
    <p:otherStyle>
      <a:defPPr>
        <a:defRPr lang="en-US"/>
      </a:defPPr>
      <a:lvl1pPr marL="0" algn="l" defTabSz="642915" rtl="0" eaLnBrk="1" latinLnBrk="0" hangingPunct="1">
        <a:defRPr sz="1266" kern="1200">
          <a:solidFill>
            <a:schemeClr val="tx1"/>
          </a:solidFill>
          <a:latin typeface="+mn-lt"/>
          <a:ea typeface="+mn-ea"/>
          <a:cs typeface="+mn-cs"/>
        </a:defRPr>
      </a:lvl1pPr>
      <a:lvl2pPr marL="321457" algn="l" defTabSz="642915" rtl="0" eaLnBrk="1" latinLnBrk="0" hangingPunct="1">
        <a:defRPr sz="1266" kern="1200">
          <a:solidFill>
            <a:schemeClr val="tx1"/>
          </a:solidFill>
          <a:latin typeface="+mn-lt"/>
          <a:ea typeface="+mn-ea"/>
          <a:cs typeface="+mn-cs"/>
        </a:defRPr>
      </a:lvl2pPr>
      <a:lvl3pPr marL="642915" algn="l" defTabSz="642915" rtl="0" eaLnBrk="1" latinLnBrk="0" hangingPunct="1">
        <a:defRPr sz="1266" kern="1200">
          <a:solidFill>
            <a:schemeClr val="tx1"/>
          </a:solidFill>
          <a:latin typeface="+mn-lt"/>
          <a:ea typeface="+mn-ea"/>
          <a:cs typeface="+mn-cs"/>
        </a:defRPr>
      </a:lvl3pPr>
      <a:lvl4pPr marL="964372" algn="l" defTabSz="642915" rtl="0" eaLnBrk="1" latinLnBrk="0" hangingPunct="1">
        <a:defRPr sz="1266" kern="1200">
          <a:solidFill>
            <a:schemeClr val="tx1"/>
          </a:solidFill>
          <a:latin typeface="+mn-lt"/>
          <a:ea typeface="+mn-ea"/>
          <a:cs typeface="+mn-cs"/>
        </a:defRPr>
      </a:lvl4pPr>
      <a:lvl5pPr marL="1285829" algn="l" defTabSz="642915" rtl="0" eaLnBrk="1" latinLnBrk="0" hangingPunct="1">
        <a:defRPr sz="1266" kern="1200">
          <a:solidFill>
            <a:schemeClr val="tx1"/>
          </a:solidFill>
          <a:latin typeface="+mn-lt"/>
          <a:ea typeface="+mn-ea"/>
          <a:cs typeface="+mn-cs"/>
        </a:defRPr>
      </a:lvl5pPr>
      <a:lvl6pPr marL="1607287" algn="l" defTabSz="642915" rtl="0" eaLnBrk="1" latinLnBrk="0" hangingPunct="1">
        <a:defRPr sz="1266" kern="1200">
          <a:solidFill>
            <a:schemeClr val="tx1"/>
          </a:solidFill>
          <a:latin typeface="+mn-lt"/>
          <a:ea typeface="+mn-ea"/>
          <a:cs typeface="+mn-cs"/>
        </a:defRPr>
      </a:lvl6pPr>
      <a:lvl7pPr marL="1928744" algn="l" defTabSz="642915" rtl="0" eaLnBrk="1" latinLnBrk="0" hangingPunct="1">
        <a:defRPr sz="1266" kern="1200">
          <a:solidFill>
            <a:schemeClr val="tx1"/>
          </a:solidFill>
          <a:latin typeface="+mn-lt"/>
          <a:ea typeface="+mn-ea"/>
          <a:cs typeface="+mn-cs"/>
        </a:defRPr>
      </a:lvl7pPr>
      <a:lvl8pPr marL="2250201" algn="l" defTabSz="642915" rtl="0" eaLnBrk="1" latinLnBrk="0" hangingPunct="1">
        <a:defRPr sz="1266" kern="1200">
          <a:solidFill>
            <a:schemeClr val="tx1"/>
          </a:solidFill>
          <a:latin typeface="+mn-lt"/>
          <a:ea typeface="+mn-ea"/>
          <a:cs typeface="+mn-cs"/>
        </a:defRPr>
      </a:lvl8pPr>
      <a:lvl9pPr marL="2571659" algn="l" defTabSz="642915" rtl="0" eaLnBrk="1" latinLnBrk="0" hangingPunct="1">
        <a:defRPr sz="1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4EFE9E23-F552-E2F0-825D-28CF68B23CEF}"/>
              </a:ext>
            </a:extLst>
          </p:cNvPr>
          <p:cNvSpPr>
            <a:spLocks noGrp="1" noChangeArrowheads="1"/>
          </p:cNvSpPr>
          <p:nvPr>
            <p:ph type="title"/>
          </p:nvPr>
        </p:nvSpPr>
        <p:spPr>
          <a:xfrm>
            <a:off x="2053749" y="143991"/>
            <a:ext cx="8036719" cy="1249040"/>
          </a:xfrm>
        </p:spPr>
        <p:txBody>
          <a:bodyPr/>
          <a:lstStyle/>
          <a:p>
            <a:pPr eaLnBrk="1" hangingPunct="1">
              <a:defRPr/>
            </a:pPr>
            <a:r>
              <a:rPr lang="en-US" sz="4640" b="1" dirty="0">
                <a:effectLst>
                  <a:outerShdw blurRad="38100" dist="38100" dir="2700000" algn="tl">
                    <a:srgbClr val="C0C0C0"/>
                  </a:outerShdw>
                </a:effectLst>
              </a:rPr>
              <a:t>Married:</a:t>
            </a:r>
            <a:br>
              <a:rPr lang="en-US" sz="4640" b="1" dirty="0">
                <a:effectLst>
                  <a:outerShdw blurRad="38100" dist="38100" dir="2700000" algn="tl">
                    <a:srgbClr val="C0C0C0"/>
                  </a:outerShdw>
                </a:effectLst>
              </a:rPr>
            </a:br>
            <a:r>
              <a:rPr lang="en-US" sz="4640" b="1" dirty="0">
                <a:effectLst>
                  <a:outerShdw blurRad="38100" dist="38100" dir="2700000" algn="tl">
                    <a:srgbClr val="C0C0C0"/>
                  </a:outerShdw>
                </a:effectLst>
              </a:rPr>
              <a:t>Growing &amp; Serving Together</a:t>
            </a:r>
          </a:p>
        </p:txBody>
      </p:sp>
      <p:sp>
        <p:nvSpPr>
          <p:cNvPr id="8197" name="Rectangle 5">
            <a:extLst>
              <a:ext uri="{FF2B5EF4-FFF2-40B4-BE49-F238E27FC236}">
                <a16:creationId xmlns:a16="http://schemas.microsoft.com/office/drawing/2014/main" id="{28A8032D-9C66-C206-4DF8-37E9477F02F0}"/>
              </a:ext>
            </a:extLst>
          </p:cNvPr>
          <p:cNvSpPr>
            <a:spLocks noGrp="1" noChangeArrowheads="1"/>
          </p:cNvSpPr>
          <p:nvPr>
            <p:ph type="body" idx="1"/>
          </p:nvPr>
        </p:nvSpPr>
        <p:spPr>
          <a:xfrm>
            <a:off x="2077641" y="5903640"/>
            <a:ext cx="8036719" cy="579314"/>
          </a:xfrm>
        </p:spPr>
        <p:txBody>
          <a:bodyPr/>
          <a:lstStyle/>
          <a:p>
            <a:pPr algn="ctr" eaLnBrk="1" hangingPunct="1">
              <a:spcBef>
                <a:spcPct val="0"/>
              </a:spcBef>
              <a:defRPr/>
            </a:pPr>
            <a:r>
              <a:rPr lang="en-US" sz="3797" b="1" dirty="0">
                <a:effectLst>
                  <a:outerShdw blurRad="38100" dist="38100" dir="2700000" algn="tl">
                    <a:srgbClr val="C0C0C0"/>
                  </a:outerShdw>
                </a:effectLst>
              </a:rPr>
              <a:t>A Study of Marriage, Spring 2023</a:t>
            </a:r>
          </a:p>
        </p:txBody>
      </p:sp>
      <p:pic>
        <p:nvPicPr>
          <p:cNvPr id="6" name="Picture 5">
            <a:extLst>
              <a:ext uri="{FF2B5EF4-FFF2-40B4-BE49-F238E27FC236}">
                <a16:creationId xmlns:a16="http://schemas.microsoft.com/office/drawing/2014/main" id="{D4411989-524B-059B-32D7-B8190EF524F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759311"/>
            <a:ext cx="2920495" cy="3759236"/>
          </a:xfrm>
          <a:prstGeom prst="rect">
            <a:avLst/>
          </a:prstGeom>
        </p:spPr>
      </p:pic>
      <p:pic>
        <p:nvPicPr>
          <p:cNvPr id="8" name="Picture 7">
            <a:extLst>
              <a:ext uri="{FF2B5EF4-FFF2-40B4-BE49-F238E27FC236}">
                <a16:creationId xmlns:a16="http://schemas.microsoft.com/office/drawing/2014/main" id="{87B1ABDA-7E15-BE07-9F6D-B27EDDE2FC0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1914" y="1757363"/>
            <a:ext cx="3120390" cy="3761184"/>
          </a:xfrm>
          <a:prstGeom prst="rect">
            <a:avLst/>
          </a:prstGeom>
        </p:spPr>
      </p:pic>
      <p:pic>
        <p:nvPicPr>
          <p:cNvPr id="10" name="Picture 9">
            <a:extLst>
              <a:ext uri="{FF2B5EF4-FFF2-40B4-BE49-F238E27FC236}">
                <a16:creationId xmlns:a16="http://schemas.microsoft.com/office/drawing/2014/main" id="{6742428F-60C7-1E88-F46D-DD42F076983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90267" y="1757363"/>
            <a:ext cx="2977733" cy="3761184"/>
          </a:xfrm>
          <a:prstGeom prst="rect">
            <a:avLst/>
          </a:prstGeom>
        </p:spPr>
      </p:pic>
    </p:spTree>
    <p:extLst>
      <p:ext uri="{BB962C8B-B14F-4D97-AF65-F5344CB8AC3E}">
        <p14:creationId xmlns:p14="http://schemas.microsoft.com/office/powerpoint/2010/main" val="327509106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90654-53F6-570F-23F3-D9844DD92EF9}"/>
              </a:ext>
            </a:extLst>
          </p:cNvPr>
          <p:cNvSpPr>
            <a:spLocks noGrp="1"/>
          </p:cNvSpPr>
          <p:nvPr>
            <p:ph type="title"/>
          </p:nvPr>
        </p:nvSpPr>
        <p:spPr/>
        <p:txBody>
          <a:bodyPr/>
          <a:lstStyle/>
          <a:p>
            <a:r>
              <a:rPr lang="en-US" sz="4640" dirty="0">
                <a:solidFill>
                  <a:srgbClr val="C00000"/>
                </a:solidFill>
              </a:rPr>
              <a:t>       Love Language #1		</a:t>
            </a:r>
            <a:br>
              <a:rPr lang="en-US" sz="4640" dirty="0">
                <a:solidFill>
                  <a:srgbClr val="C00000"/>
                </a:solidFill>
              </a:rPr>
            </a:br>
            <a:r>
              <a:rPr lang="en-US" sz="4640" b="1" dirty="0">
                <a:solidFill>
                  <a:srgbClr val="C00000"/>
                </a:solidFill>
                <a:latin typeface="Snell Roundhand" panose="02000603080000090004" pitchFamily="2" charset="77"/>
              </a:rPr>
              <a:t>Words of Affirmation</a:t>
            </a:r>
          </a:p>
        </p:txBody>
      </p:sp>
      <p:sp>
        <p:nvSpPr>
          <p:cNvPr id="3" name="Content Placeholder 2">
            <a:extLst>
              <a:ext uri="{FF2B5EF4-FFF2-40B4-BE49-F238E27FC236}">
                <a16:creationId xmlns:a16="http://schemas.microsoft.com/office/drawing/2014/main" id="{5231D492-6CD3-0346-AEA1-4D8958A82AF0}"/>
              </a:ext>
            </a:extLst>
          </p:cNvPr>
          <p:cNvSpPr>
            <a:spLocks noGrp="1"/>
          </p:cNvSpPr>
          <p:nvPr>
            <p:ph idx="1"/>
          </p:nvPr>
        </p:nvSpPr>
        <p:spPr>
          <a:xfrm>
            <a:off x="2106298" y="1821657"/>
            <a:ext cx="7887146" cy="4350990"/>
          </a:xfrm>
        </p:spPr>
        <p:txBody>
          <a:bodyPr/>
          <a:lstStyle/>
          <a:p>
            <a:pPr marL="429726" indent="-401822">
              <a:buFont typeface="Arial" panose="020B0604020202020204" pitchFamily="34" charset="0"/>
              <a:buChar char="•"/>
            </a:pPr>
            <a:r>
              <a:rPr lang="en-US" dirty="0">
                <a:solidFill>
                  <a:srgbClr val="000000"/>
                </a:solidFill>
              </a:rPr>
              <a:t>Y</a:t>
            </a:r>
            <a:r>
              <a:rPr lang="en-US" dirty="0">
                <a:solidFill>
                  <a:srgbClr val="000000"/>
                </a:solidFill>
                <a:effectLst/>
              </a:rPr>
              <a:t>our spouse is your partner, not a child</a:t>
            </a:r>
          </a:p>
          <a:p>
            <a:pPr marL="429726" indent="-401822">
              <a:buFont typeface="Arial" panose="020B0604020202020204" pitchFamily="34" charset="0"/>
              <a:buChar char="•"/>
            </a:pPr>
            <a:r>
              <a:rPr lang="en-US" dirty="0">
                <a:solidFill>
                  <a:srgbClr val="000000"/>
                </a:solidFill>
                <a:effectLst/>
              </a:rPr>
              <a:t>In marriage we are equal adult partners</a:t>
            </a:r>
          </a:p>
          <a:p>
            <a:endParaRPr lang="en-US" dirty="0"/>
          </a:p>
          <a:p>
            <a:endParaRPr lang="en-US" dirty="0"/>
          </a:p>
          <a:p>
            <a:endParaRPr lang="en-US" dirty="0"/>
          </a:p>
        </p:txBody>
      </p:sp>
    </p:spTree>
    <p:extLst>
      <p:ext uri="{BB962C8B-B14F-4D97-AF65-F5344CB8AC3E}">
        <p14:creationId xmlns:p14="http://schemas.microsoft.com/office/powerpoint/2010/main" val="28862966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90654-53F6-570F-23F3-D9844DD92EF9}"/>
              </a:ext>
            </a:extLst>
          </p:cNvPr>
          <p:cNvSpPr>
            <a:spLocks noGrp="1"/>
          </p:cNvSpPr>
          <p:nvPr>
            <p:ph type="title"/>
          </p:nvPr>
        </p:nvSpPr>
        <p:spPr/>
        <p:txBody>
          <a:bodyPr/>
          <a:lstStyle/>
          <a:p>
            <a:r>
              <a:rPr lang="en-US" sz="4640" dirty="0">
                <a:solidFill>
                  <a:srgbClr val="C00000"/>
                </a:solidFill>
              </a:rPr>
              <a:t>       Love Language # 2		</a:t>
            </a:r>
            <a:br>
              <a:rPr lang="en-US" sz="4640" dirty="0">
                <a:solidFill>
                  <a:srgbClr val="C00000"/>
                </a:solidFill>
              </a:rPr>
            </a:br>
            <a:r>
              <a:rPr lang="en-US" sz="4640" b="1" dirty="0">
                <a:solidFill>
                  <a:srgbClr val="C00000"/>
                </a:solidFill>
                <a:latin typeface="Snell Roundhand" panose="02000603080000090004" pitchFamily="2" charset="77"/>
              </a:rPr>
              <a:t>Quality Time</a:t>
            </a:r>
          </a:p>
        </p:txBody>
      </p:sp>
      <p:sp>
        <p:nvSpPr>
          <p:cNvPr id="3" name="Content Placeholder 2">
            <a:extLst>
              <a:ext uri="{FF2B5EF4-FFF2-40B4-BE49-F238E27FC236}">
                <a16:creationId xmlns:a16="http://schemas.microsoft.com/office/drawing/2014/main" id="{5231D492-6CD3-0346-AEA1-4D8958A82AF0}"/>
              </a:ext>
            </a:extLst>
          </p:cNvPr>
          <p:cNvSpPr>
            <a:spLocks noGrp="1"/>
          </p:cNvSpPr>
          <p:nvPr>
            <p:ph idx="1"/>
          </p:nvPr>
        </p:nvSpPr>
        <p:spPr>
          <a:xfrm>
            <a:off x="1916907" y="1875235"/>
            <a:ext cx="7887146" cy="4350990"/>
          </a:xfrm>
        </p:spPr>
        <p:txBody>
          <a:bodyPr/>
          <a:lstStyle/>
          <a:p>
            <a:endParaRPr lang="en-US" dirty="0"/>
          </a:p>
          <a:p>
            <a:r>
              <a:rPr lang="en-US" dirty="0"/>
              <a:t>Quality Time = Focused Attention</a:t>
            </a:r>
          </a:p>
          <a:p>
            <a:r>
              <a:rPr lang="en-US" dirty="0"/>
              <a:t>Giving each other time in our lives = giving our lives to each other</a:t>
            </a:r>
          </a:p>
          <a:p>
            <a:r>
              <a:rPr lang="en-US" dirty="0"/>
              <a:t>A powerful emotional communicator of love</a:t>
            </a:r>
          </a:p>
          <a:p>
            <a:endParaRPr lang="en-US" dirty="0"/>
          </a:p>
        </p:txBody>
      </p:sp>
    </p:spTree>
    <p:extLst>
      <p:ext uri="{BB962C8B-B14F-4D97-AF65-F5344CB8AC3E}">
        <p14:creationId xmlns:p14="http://schemas.microsoft.com/office/powerpoint/2010/main" val="32746903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1C51F8A-1C0A-2F63-D771-690F53BB8828}"/>
              </a:ext>
            </a:extLst>
          </p:cNvPr>
          <p:cNvGraphicFramePr>
            <a:graphicFrameLocks noGrp="1"/>
          </p:cNvGraphicFramePr>
          <p:nvPr/>
        </p:nvGraphicFramePr>
        <p:xfrm>
          <a:off x="1381125" y="42160"/>
          <a:ext cx="9144000" cy="5786436"/>
        </p:xfrm>
        <a:graphic>
          <a:graphicData uri="http://schemas.openxmlformats.org/drawingml/2006/table">
            <a:tbl>
              <a:tblPr>
                <a:tableStyleId>{5C22544A-7EE6-4342-B048-85BDC9FD1C3A}</a:tableStyleId>
              </a:tblPr>
              <a:tblGrid>
                <a:gridCol w="1140031">
                  <a:extLst>
                    <a:ext uri="{9D8B030D-6E8A-4147-A177-3AD203B41FA5}">
                      <a16:colId xmlns:a16="http://schemas.microsoft.com/office/drawing/2014/main" val="4200601663"/>
                    </a:ext>
                  </a:extLst>
                </a:gridCol>
                <a:gridCol w="3206338">
                  <a:extLst>
                    <a:ext uri="{9D8B030D-6E8A-4147-A177-3AD203B41FA5}">
                      <a16:colId xmlns:a16="http://schemas.microsoft.com/office/drawing/2014/main" val="1589918743"/>
                    </a:ext>
                  </a:extLst>
                </a:gridCol>
                <a:gridCol w="4797631">
                  <a:extLst>
                    <a:ext uri="{9D8B030D-6E8A-4147-A177-3AD203B41FA5}">
                      <a16:colId xmlns:a16="http://schemas.microsoft.com/office/drawing/2014/main" val="705592311"/>
                    </a:ext>
                  </a:extLst>
                </a:gridCol>
              </a:tblGrid>
              <a:tr h="445110">
                <a:tc>
                  <a:txBody>
                    <a:bodyPr/>
                    <a:lstStyle/>
                    <a:p>
                      <a:pPr algn="ctr" fontAlgn="b"/>
                      <a:r>
                        <a:rPr lang="en-US" sz="2300" b="1" u="none" strike="noStrike" dirty="0">
                          <a:effectLst/>
                        </a:rPr>
                        <a:t>Rank</a:t>
                      </a:r>
                      <a:endParaRPr lang="en-US" sz="2300" b="1" i="0" u="none" strike="noStrike" dirty="0">
                        <a:solidFill>
                          <a:srgbClr val="000000"/>
                        </a:solidFill>
                        <a:effectLst/>
                        <a:latin typeface="Arial" panose="020B0604020202020204" pitchFamily="34" charset="0"/>
                      </a:endParaRPr>
                    </a:p>
                  </a:txBody>
                  <a:tcPr marL="6697" marR="6697" marT="6697" marB="0" anchor="b"/>
                </a:tc>
                <a:tc>
                  <a:txBody>
                    <a:bodyPr/>
                    <a:lstStyle/>
                    <a:p>
                      <a:pPr algn="ctr" fontAlgn="b"/>
                      <a:r>
                        <a:rPr lang="en-US" sz="2300" b="1" u="none" strike="noStrike" dirty="0">
                          <a:effectLst/>
                        </a:rPr>
                        <a:t>Attribute</a:t>
                      </a:r>
                      <a:endParaRPr lang="en-US" sz="2300" b="1" i="0" u="none" strike="noStrike" dirty="0">
                        <a:solidFill>
                          <a:srgbClr val="000000"/>
                        </a:solidFill>
                        <a:effectLst/>
                        <a:latin typeface="Arial" panose="020B0604020202020204" pitchFamily="34" charset="0"/>
                      </a:endParaRPr>
                    </a:p>
                  </a:txBody>
                  <a:tcPr marL="6697" marR="6697" marT="6697" marB="0" anchor="b"/>
                </a:tc>
                <a:tc>
                  <a:txBody>
                    <a:bodyPr/>
                    <a:lstStyle/>
                    <a:p>
                      <a:pPr algn="ctr" fontAlgn="b"/>
                      <a:r>
                        <a:rPr lang="en-US" sz="2300" b="1" u="none" strike="noStrike" dirty="0">
                          <a:effectLst/>
                        </a:rPr>
                        <a:t>Notes</a:t>
                      </a:r>
                      <a:endParaRPr lang="en-US" sz="2300" b="1" i="0" u="none" strike="noStrike" dirty="0">
                        <a:solidFill>
                          <a:srgbClr val="000000"/>
                        </a:solidFill>
                        <a:effectLst/>
                        <a:latin typeface="Arial" panose="020B0604020202020204" pitchFamily="34" charset="0"/>
                      </a:endParaRPr>
                    </a:p>
                  </a:txBody>
                  <a:tcPr marL="6697" marR="6697" marT="6697" marB="0" anchor="b"/>
                </a:tc>
                <a:extLst>
                  <a:ext uri="{0D108BD9-81ED-4DB2-BD59-A6C34878D82A}">
                    <a16:rowId xmlns:a16="http://schemas.microsoft.com/office/drawing/2014/main" val="3567904007"/>
                  </a:ext>
                </a:extLst>
              </a:tr>
              <a:tr h="445110">
                <a:tc>
                  <a:txBody>
                    <a:bodyPr/>
                    <a:lstStyle/>
                    <a:p>
                      <a:pPr algn="ctr" fontAlgn="b"/>
                      <a:r>
                        <a:rPr lang="en-US" sz="2300" u="none" strike="noStrike" dirty="0">
                          <a:effectLst/>
                        </a:rPr>
                        <a:t>1</a:t>
                      </a:r>
                      <a:endParaRPr lang="en-US" sz="2300" b="0" i="0" u="none" strike="noStrike" dirty="0">
                        <a:solidFill>
                          <a:srgbClr val="000000"/>
                        </a:solidFill>
                        <a:effectLst/>
                        <a:latin typeface="Arial" panose="020B0604020202020204" pitchFamily="34" charset="0"/>
                      </a:endParaRPr>
                    </a:p>
                  </a:txBody>
                  <a:tcPr marL="6697" marR="6697" marT="6697" marB="0" anchor="b"/>
                </a:tc>
                <a:tc>
                  <a:txBody>
                    <a:bodyPr/>
                    <a:lstStyle/>
                    <a:p>
                      <a:pPr algn="ctr" fontAlgn="b"/>
                      <a:r>
                        <a:rPr lang="en-US" sz="2100" b="1" u="none" strike="noStrike" dirty="0">
                          <a:effectLst/>
                        </a:rPr>
                        <a:t>Understanding towards me</a:t>
                      </a:r>
                      <a:endParaRPr lang="en-US" sz="2100" b="1" i="0" u="none" strike="noStrike" dirty="0">
                        <a:solidFill>
                          <a:srgbClr val="000000"/>
                        </a:solidFill>
                        <a:effectLst/>
                        <a:latin typeface="Arial" panose="020B0604020202020204" pitchFamily="34" charset="0"/>
                      </a:endParaRPr>
                    </a:p>
                  </a:txBody>
                  <a:tcPr marL="6697" marR="6697" marT="6697" marB="0" anchor="b"/>
                </a:tc>
                <a:tc>
                  <a:txBody>
                    <a:bodyPr/>
                    <a:lstStyle/>
                    <a:p>
                      <a:pPr algn="ctr" fontAlgn="b"/>
                      <a:r>
                        <a:rPr lang="en-US" sz="2100" b="1" u="none" strike="noStrike" dirty="0">
                          <a:effectLst/>
                        </a:rPr>
                        <a:t>Patient and loving</a:t>
                      </a:r>
                      <a:endParaRPr lang="en-US" sz="2100" b="1" i="0" u="none" strike="noStrike" dirty="0">
                        <a:solidFill>
                          <a:srgbClr val="000000"/>
                        </a:solidFill>
                        <a:effectLst/>
                        <a:latin typeface="Arial" panose="020B0604020202020204" pitchFamily="34" charset="0"/>
                      </a:endParaRPr>
                    </a:p>
                  </a:txBody>
                  <a:tcPr marL="6697" marR="6697" marT="6697" marB="0" anchor="b"/>
                </a:tc>
                <a:extLst>
                  <a:ext uri="{0D108BD9-81ED-4DB2-BD59-A6C34878D82A}">
                    <a16:rowId xmlns:a16="http://schemas.microsoft.com/office/drawing/2014/main" val="2650629400"/>
                  </a:ext>
                </a:extLst>
              </a:tr>
              <a:tr h="445110">
                <a:tc>
                  <a:txBody>
                    <a:bodyPr/>
                    <a:lstStyle/>
                    <a:p>
                      <a:pPr algn="ctr" fontAlgn="b"/>
                      <a:r>
                        <a:rPr lang="en-US" sz="2300" u="none" strike="noStrike">
                          <a:effectLst/>
                        </a:rPr>
                        <a:t>2</a:t>
                      </a:r>
                      <a:endParaRPr lang="en-US" sz="2300" b="0" i="0" u="none" strike="noStrike">
                        <a:solidFill>
                          <a:srgbClr val="000000"/>
                        </a:solidFill>
                        <a:effectLst/>
                        <a:latin typeface="Arial" panose="020B0604020202020204" pitchFamily="34" charset="0"/>
                      </a:endParaRPr>
                    </a:p>
                  </a:txBody>
                  <a:tcPr marL="6697" marR="6697" marT="6697" marB="0" anchor="b"/>
                </a:tc>
                <a:tc>
                  <a:txBody>
                    <a:bodyPr/>
                    <a:lstStyle/>
                    <a:p>
                      <a:pPr algn="ctr" fontAlgn="b"/>
                      <a:r>
                        <a:rPr lang="en-US" sz="2100" b="1" u="none" strike="noStrike" dirty="0">
                          <a:effectLst/>
                        </a:rPr>
                        <a:t>Listens to my point of view</a:t>
                      </a:r>
                      <a:endParaRPr lang="en-US" sz="2100" b="1" i="0" u="none" strike="noStrike" dirty="0">
                        <a:solidFill>
                          <a:srgbClr val="000000"/>
                        </a:solidFill>
                        <a:effectLst/>
                        <a:latin typeface="Arial" panose="020B0604020202020204" pitchFamily="34" charset="0"/>
                      </a:endParaRPr>
                    </a:p>
                  </a:txBody>
                  <a:tcPr marL="6697" marR="6697" marT="6697" marB="0" anchor="b"/>
                </a:tc>
                <a:tc>
                  <a:txBody>
                    <a:bodyPr/>
                    <a:lstStyle/>
                    <a:p>
                      <a:pPr algn="ctr" fontAlgn="b"/>
                      <a:r>
                        <a:rPr lang="en-US" sz="2100" b="1" u="none" strike="noStrike" dirty="0">
                          <a:effectLst/>
                        </a:rPr>
                        <a:t>Hearing me and considering</a:t>
                      </a:r>
                      <a:endParaRPr lang="en-US" sz="2100" b="1" i="0" u="none" strike="noStrike" dirty="0">
                        <a:solidFill>
                          <a:srgbClr val="000000"/>
                        </a:solidFill>
                        <a:effectLst/>
                        <a:latin typeface="Arial" panose="020B0604020202020204" pitchFamily="34" charset="0"/>
                      </a:endParaRPr>
                    </a:p>
                  </a:txBody>
                  <a:tcPr marL="6697" marR="6697" marT="6697" marB="0" anchor="b"/>
                </a:tc>
                <a:extLst>
                  <a:ext uri="{0D108BD9-81ED-4DB2-BD59-A6C34878D82A}">
                    <a16:rowId xmlns:a16="http://schemas.microsoft.com/office/drawing/2014/main" val="1347687158"/>
                  </a:ext>
                </a:extLst>
              </a:tr>
              <a:tr h="445110">
                <a:tc>
                  <a:txBody>
                    <a:bodyPr/>
                    <a:lstStyle/>
                    <a:p>
                      <a:pPr algn="ctr" fontAlgn="b"/>
                      <a:r>
                        <a:rPr lang="en-US" sz="2300" u="none" strike="noStrike">
                          <a:effectLst/>
                        </a:rPr>
                        <a:t>3</a:t>
                      </a:r>
                      <a:endParaRPr lang="en-US" sz="2300" b="0" i="0" u="none" strike="noStrike">
                        <a:solidFill>
                          <a:srgbClr val="000000"/>
                        </a:solidFill>
                        <a:effectLst/>
                        <a:latin typeface="Arial" panose="020B0604020202020204" pitchFamily="34" charset="0"/>
                      </a:endParaRPr>
                    </a:p>
                  </a:txBody>
                  <a:tcPr marL="6697" marR="6697" marT="6697" marB="0" anchor="b"/>
                </a:tc>
                <a:tc>
                  <a:txBody>
                    <a:bodyPr/>
                    <a:lstStyle/>
                    <a:p>
                      <a:pPr algn="ctr" fontAlgn="b"/>
                      <a:r>
                        <a:rPr lang="en-US" sz="2100" b="1" u="none" strike="noStrike" dirty="0">
                          <a:effectLst/>
                        </a:rPr>
                        <a:t>Spending time together</a:t>
                      </a:r>
                      <a:endParaRPr lang="en-US" sz="2100" b="1" i="0" u="none" strike="noStrike" dirty="0">
                        <a:solidFill>
                          <a:srgbClr val="000000"/>
                        </a:solidFill>
                        <a:effectLst/>
                        <a:latin typeface="Arial" panose="020B0604020202020204" pitchFamily="34" charset="0"/>
                      </a:endParaRPr>
                    </a:p>
                  </a:txBody>
                  <a:tcPr marL="6697" marR="6697" marT="6697" marB="0" anchor="b"/>
                </a:tc>
                <a:tc>
                  <a:txBody>
                    <a:bodyPr/>
                    <a:lstStyle/>
                    <a:p>
                      <a:pPr algn="ctr" fontAlgn="b"/>
                      <a:r>
                        <a:rPr lang="en-US" sz="2100" b="1" u="none" strike="noStrike" dirty="0">
                          <a:effectLst/>
                        </a:rPr>
                        <a:t> Ideas for the family</a:t>
                      </a:r>
                      <a:endParaRPr lang="en-US" sz="2100" b="1" i="0" u="none" strike="noStrike" dirty="0">
                        <a:solidFill>
                          <a:srgbClr val="000000"/>
                        </a:solidFill>
                        <a:effectLst/>
                        <a:latin typeface="Arial" panose="020B0604020202020204" pitchFamily="34" charset="0"/>
                      </a:endParaRPr>
                    </a:p>
                  </a:txBody>
                  <a:tcPr marL="6697" marR="6697" marT="6697" marB="0" anchor="b"/>
                </a:tc>
                <a:extLst>
                  <a:ext uri="{0D108BD9-81ED-4DB2-BD59-A6C34878D82A}">
                    <a16:rowId xmlns:a16="http://schemas.microsoft.com/office/drawing/2014/main" val="557799388"/>
                  </a:ext>
                </a:extLst>
              </a:tr>
              <a:tr h="445110">
                <a:tc>
                  <a:txBody>
                    <a:bodyPr/>
                    <a:lstStyle/>
                    <a:p>
                      <a:pPr algn="ctr" fontAlgn="b"/>
                      <a:r>
                        <a:rPr lang="en-US" sz="2300" u="none" strike="noStrike">
                          <a:effectLst/>
                        </a:rPr>
                        <a:t>4</a:t>
                      </a:r>
                      <a:endParaRPr lang="en-US" sz="2300" b="0" i="0" u="none" strike="noStrike">
                        <a:solidFill>
                          <a:srgbClr val="000000"/>
                        </a:solidFill>
                        <a:effectLst/>
                        <a:latin typeface="Arial" panose="020B0604020202020204" pitchFamily="34" charset="0"/>
                      </a:endParaRPr>
                    </a:p>
                  </a:txBody>
                  <a:tcPr marL="6697" marR="6697" marT="6697" marB="0" anchor="b"/>
                </a:tc>
                <a:tc>
                  <a:txBody>
                    <a:bodyPr/>
                    <a:lstStyle/>
                    <a:p>
                      <a:pPr algn="ctr" fontAlgn="b"/>
                      <a:r>
                        <a:rPr lang="en-US" sz="2100" b="1" u="none" strike="noStrike" dirty="0">
                          <a:effectLst/>
                        </a:rPr>
                        <a:t>Spiritual Leadership</a:t>
                      </a:r>
                      <a:endParaRPr lang="en-US" sz="2100" b="1" i="0" u="none" strike="noStrike" dirty="0">
                        <a:solidFill>
                          <a:srgbClr val="000000"/>
                        </a:solidFill>
                        <a:effectLst/>
                        <a:latin typeface="Arial" panose="020B0604020202020204" pitchFamily="34" charset="0"/>
                      </a:endParaRPr>
                    </a:p>
                  </a:txBody>
                  <a:tcPr marL="6697" marR="6697" marT="6697" marB="0" anchor="b"/>
                </a:tc>
                <a:tc>
                  <a:txBody>
                    <a:bodyPr/>
                    <a:lstStyle/>
                    <a:p>
                      <a:pPr algn="ctr" fontAlgn="b"/>
                      <a:r>
                        <a:rPr lang="en-US" sz="2100" b="1" u="none" strike="noStrike" dirty="0">
                          <a:effectLst/>
                        </a:rPr>
                        <a:t>Strength, leadership and growth</a:t>
                      </a:r>
                      <a:endParaRPr lang="en-US" sz="2100" b="1" i="0" u="none" strike="noStrike" dirty="0">
                        <a:solidFill>
                          <a:srgbClr val="000000"/>
                        </a:solidFill>
                        <a:effectLst/>
                        <a:latin typeface="Arial" panose="020B0604020202020204" pitchFamily="34" charset="0"/>
                      </a:endParaRPr>
                    </a:p>
                  </a:txBody>
                  <a:tcPr marL="6697" marR="6697" marT="6697" marB="0" anchor="b"/>
                </a:tc>
                <a:extLst>
                  <a:ext uri="{0D108BD9-81ED-4DB2-BD59-A6C34878D82A}">
                    <a16:rowId xmlns:a16="http://schemas.microsoft.com/office/drawing/2014/main" val="1259116611"/>
                  </a:ext>
                </a:extLst>
              </a:tr>
              <a:tr h="445110">
                <a:tc>
                  <a:txBody>
                    <a:bodyPr/>
                    <a:lstStyle/>
                    <a:p>
                      <a:pPr algn="ctr" fontAlgn="b"/>
                      <a:r>
                        <a:rPr lang="en-US" sz="2300" u="none" strike="noStrike">
                          <a:effectLst/>
                        </a:rPr>
                        <a:t>5</a:t>
                      </a:r>
                      <a:endParaRPr lang="en-US" sz="2300" b="0" i="0" u="none" strike="noStrike">
                        <a:solidFill>
                          <a:srgbClr val="000000"/>
                        </a:solidFill>
                        <a:effectLst/>
                        <a:latin typeface="Arial" panose="020B0604020202020204" pitchFamily="34" charset="0"/>
                      </a:endParaRPr>
                    </a:p>
                  </a:txBody>
                  <a:tcPr marL="6697" marR="6697" marT="6697" marB="0" anchor="b"/>
                </a:tc>
                <a:tc>
                  <a:txBody>
                    <a:bodyPr/>
                    <a:lstStyle/>
                    <a:p>
                      <a:pPr algn="ctr" fontAlgn="b"/>
                      <a:r>
                        <a:rPr lang="en-US" sz="2100" b="1" u="none" strike="noStrike">
                          <a:effectLst/>
                        </a:rPr>
                        <a:t>Prioritites in order</a:t>
                      </a:r>
                      <a:endParaRPr lang="en-US" sz="2100" b="1" i="0" u="none" strike="noStrike">
                        <a:solidFill>
                          <a:srgbClr val="000000"/>
                        </a:solidFill>
                        <a:effectLst/>
                        <a:latin typeface="Arial" panose="020B0604020202020204" pitchFamily="34" charset="0"/>
                      </a:endParaRPr>
                    </a:p>
                  </a:txBody>
                  <a:tcPr marL="6697" marR="6697" marT="6697" marB="0" anchor="b"/>
                </a:tc>
                <a:tc>
                  <a:txBody>
                    <a:bodyPr/>
                    <a:lstStyle/>
                    <a:p>
                      <a:pPr algn="ctr" fontAlgn="b"/>
                      <a:r>
                        <a:rPr lang="en-US" sz="2100" b="1" u="none" strike="noStrike" dirty="0">
                          <a:effectLst/>
                        </a:rPr>
                        <a:t>Doing what's most needful</a:t>
                      </a:r>
                      <a:endParaRPr lang="en-US" sz="2100" b="1" i="0" u="none" strike="noStrike" dirty="0">
                        <a:solidFill>
                          <a:srgbClr val="000000"/>
                        </a:solidFill>
                        <a:effectLst/>
                        <a:latin typeface="Arial" panose="020B0604020202020204" pitchFamily="34" charset="0"/>
                      </a:endParaRPr>
                    </a:p>
                  </a:txBody>
                  <a:tcPr marL="6697" marR="6697" marT="6697" marB="0" anchor="b"/>
                </a:tc>
                <a:extLst>
                  <a:ext uri="{0D108BD9-81ED-4DB2-BD59-A6C34878D82A}">
                    <a16:rowId xmlns:a16="http://schemas.microsoft.com/office/drawing/2014/main" val="1770566187"/>
                  </a:ext>
                </a:extLst>
              </a:tr>
              <a:tr h="445110">
                <a:tc>
                  <a:txBody>
                    <a:bodyPr/>
                    <a:lstStyle/>
                    <a:p>
                      <a:pPr algn="ctr" fontAlgn="b"/>
                      <a:r>
                        <a:rPr lang="en-US" sz="2300" u="none" strike="noStrike">
                          <a:effectLst/>
                        </a:rPr>
                        <a:t>6</a:t>
                      </a:r>
                      <a:endParaRPr lang="en-US" sz="2300" b="0" i="0" u="none" strike="noStrike">
                        <a:solidFill>
                          <a:srgbClr val="000000"/>
                        </a:solidFill>
                        <a:effectLst/>
                        <a:latin typeface="Arial" panose="020B0604020202020204" pitchFamily="34" charset="0"/>
                      </a:endParaRPr>
                    </a:p>
                  </a:txBody>
                  <a:tcPr marL="6697" marR="6697" marT="6697" marB="0" anchor="b"/>
                </a:tc>
                <a:tc>
                  <a:txBody>
                    <a:bodyPr/>
                    <a:lstStyle/>
                    <a:p>
                      <a:pPr algn="ctr" fontAlgn="b"/>
                      <a:r>
                        <a:rPr lang="en-US" sz="2100" b="1" u="none" strike="noStrike">
                          <a:effectLst/>
                        </a:rPr>
                        <a:t>Supportive of me</a:t>
                      </a:r>
                      <a:endParaRPr lang="en-US" sz="2100" b="1" i="0" u="none" strike="noStrike">
                        <a:solidFill>
                          <a:srgbClr val="000000"/>
                        </a:solidFill>
                        <a:effectLst/>
                        <a:latin typeface="Arial" panose="020B0604020202020204" pitchFamily="34" charset="0"/>
                      </a:endParaRPr>
                    </a:p>
                  </a:txBody>
                  <a:tcPr marL="6697" marR="6697" marT="6697" marB="0" anchor="b"/>
                </a:tc>
                <a:tc>
                  <a:txBody>
                    <a:bodyPr/>
                    <a:lstStyle/>
                    <a:p>
                      <a:pPr algn="ctr" fontAlgn="b"/>
                      <a:r>
                        <a:rPr lang="en-US" sz="2100" b="1" u="none" strike="noStrike" dirty="0">
                          <a:effectLst/>
                        </a:rPr>
                        <a:t>Not having to ask because he's aware</a:t>
                      </a:r>
                      <a:endParaRPr lang="en-US" sz="2100" b="1" i="0" u="none" strike="noStrike" dirty="0">
                        <a:solidFill>
                          <a:srgbClr val="000000"/>
                        </a:solidFill>
                        <a:effectLst/>
                        <a:latin typeface="Arial" panose="020B0604020202020204" pitchFamily="34" charset="0"/>
                      </a:endParaRPr>
                    </a:p>
                  </a:txBody>
                  <a:tcPr marL="6697" marR="6697" marT="6697" marB="0" anchor="b"/>
                </a:tc>
                <a:extLst>
                  <a:ext uri="{0D108BD9-81ED-4DB2-BD59-A6C34878D82A}">
                    <a16:rowId xmlns:a16="http://schemas.microsoft.com/office/drawing/2014/main" val="11102407"/>
                  </a:ext>
                </a:extLst>
              </a:tr>
              <a:tr h="445110">
                <a:tc>
                  <a:txBody>
                    <a:bodyPr/>
                    <a:lstStyle/>
                    <a:p>
                      <a:pPr algn="ctr" fontAlgn="b"/>
                      <a:r>
                        <a:rPr lang="en-US" sz="2300" u="none" strike="noStrike">
                          <a:effectLst/>
                        </a:rPr>
                        <a:t>7</a:t>
                      </a:r>
                      <a:endParaRPr lang="en-US" sz="2300" b="0" i="0" u="none" strike="noStrike">
                        <a:solidFill>
                          <a:srgbClr val="000000"/>
                        </a:solidFill>
                        <a:effectLst/>
                        <a:latin typeface="Arial" panose="020B0604020202020204" pitchFamily="34" charset="0"/>
                      </a:endParaRPr>
                    </a:p>
                  </a:txBody>
                  <a:tcPr marL="6697" marR="6697" marT="6697" marB="0" anchor="b"/>
                </a:tc>
                <a:tc>
                  <a:txBody>
                    <a:bodyPr/>
                    <a:lstStyle/>
                    <a:p>
                      <a:pPr algn="ctr" fontAlgn="b"/>
                      <a:r>
                        <a:rPr lang="en-US" sz="2100" b="1" u="none" strike="noStrike">
                          <a:effectLst/>
                        </a:rPr>
                        <a:t>Guidance</a:t>
                      </a:r>
                      <a:endParaRPr lang="en-US" sz="2100" b="1" i="0" u="none" strike="noStrike">
                        <a:solidFill>
                          <a:srgbClr val="000000"/>
                        </a:solidFill>
                        <a:effectLst/>
                        <a:latin typeface="Arial" panose="020B0604020202020204" pitchFamily="34" charset="0"/>
                      </a:endParaRPr>
                    </a:p>
                  </a:txBody>
                  <a:tcPr marL="6697" marR="6697" marT="6697" marB="0" anchor="b"/>
                </a:tc>
                <a:tc>
                  <a:txBody>
                    <a:bodyPr/>
                    <a:lstStyle/>
                    <a:p>
                      <a:pPr algn="ctr" fontAlgn="b"/>
                      <a:r>
                        <a:rPr lang="en-US" sz="2100" b="1" u="none" strike="noStrike" dirty="0">
                          <a:effectLst/>
                        </a:rPr>
                        <a:t>In all areas</a:t>
                      </a:r>
                      <a:endParaRPr lang="en-US" sz="2100" b="1" i="0" u="none" strike="noStrike" dirty="0">
                        <a:solidFill>
                          <a:srgbClr val="000000"/>
                        </a:solidFill>
                        <a:effectLst/>
                        <a:latin typeface="Arial" panose="020B0604020202020204" pitchFamily="34" charset="0"/>
                      </a:endParaRPr>
                    </a:p>
                  </a:txBody>
                  <a:tcPr marL="6697" marR="6697" marT="6697" marB="0" anchor="b"/>
                </a:tc>
                <a:extLst>
                  <a:ext uri="{0D108BD9-81ED-4DB2-BD59-A6C34878D82A}">
                    <a16:rowId xmlns:a16="http://schemas.microsoft.com/office/drawing/2014/main" val="209939869"/>
                  </a:ext>
                </a:extLst>
              </a:tr>
              <a:tr h="445110">
                <a:tc>
                  <a:txBody>
                    <a:bodyPr/>
                    <a:lstStyle/>
                    <a:p>
                      <a:pPr algn="ctr" fontAlgn="b"/>
                      <a:r>
                        <a:rPr lang="en-US" sz="2300" u="none" strike="noStrike">
                          <a:effectLst/>
                        </a:rPr>
                        <a:t>8</a:t>
                      </a:r>
                      <a:endParaRPr lang="en-US" sz="2300" b="0" i="0" u="none" strike="noStrike">
                        <a:solidFill>
                          <a:srgbClr val="000000"/>
                        </a:solidFill>
                        <a:effectLst/>
                        <a:latin typeface="Arial" panose="020B0604020202020204" pitchFamily="34" charset="0"/>
                      </a:endParaRPr>
                    </a:p>
                  </a:txBody>
                  <a:tcPr marL="6697" marR="6697" marT="6697" marB="0" anchor="b"/>
                </a:tc>
                <a:tc>
                  <a:txBody>
                    <a:bodyPr/>
                    <a:lstStyle/>
                    <a:p>
                      <a:pPr algn="ctr" fontAlgn="b"/>
                      <a:r>
                        <a:rPr lang="en-US" sz="2100" b="1" u="none" strike="noStrike" dirty="0">
                          <a:effectLst/>
                        </a:rPr>
                        <a:t>Capable with money</a:t>
                      </a:r>
                      <a:endParaRPr lang="en-US" sz="2100" b="1" i="0" u="none" strike="noStrike" dirty="0">
                        <a:solidFill>
                          <a:srgbClr val="000000"/>
                        </a:solidFill>
                        <a:effectLst/>
                        <a:latin typeface="Arial" panose="020B0604020202020204" pitchFamily="34" charset="0"/>
                      </a:endParaRPr>
                    </a:p>
                  </a:txBody>
                  <a:tcPr marL="6697" marR="6697" marT="6697" marB="0" anchor="b"/>
                </a:tc>
                <a:tc>
                  <a:txBody>
                    <a:bodyPr/>
                    <a:lstStyle/>
                    <a:p>
                      <a:pPr algn="ctr" fontAlgn="b"/>
                      <a:r>
                        <a:rPr lang="en-US" sz="2100" b="1" u="none" strike="noStrike" dirty="0">
                          <a:effectLst/>
                        </a:rPr>
                        <a:t>Having a plan/acting wisely</a:t>
                      </a:r>
                      <a:endParaRPr lang="en-US" sz="2100" b="1" i="0" u="none" strike="noStrike" dirty="0">
                        <a:solidFill>
                          <a:srgbClr val="000000"/>
                        </a:solidFill>
                        <a:effectLst/>
                        <a:latin typeface="Arial" panose="020B0604020202020204" pitchFamily="34" charset="0"/>
                      </a:endParaRPr>
                    </a:p>
                  </a:txBody>
                  <a:tcPr marL="6697" marR="6697" marT="6697" marB="0" anchor="b"/>
                </a:tc>
                <a:extLst>
                  <a:ext uri="{0D108BD9-81ED-4DB2-BD59-A6C34878D82A}">
                    <a16:rowId xmlns:a16="http://schemas.microsoft.com/office/drawing/2014/main" val="1399805094"/>
                  </a:ext>
                </a:extLst>
              </a:tr>
              <a:tr h="445110">
                <a:tc>
                  <a:txBody>
                    <a:bodyPr/>
                    <a:lstStyle/>
                    <a:p>
                      <a:pPr algn="ctr" fontAlgn="b"/>
                      <a:r>
                        <a:rPr lang="en-US" sz="2300" u="none" strike="noStrike">
                          <a:effectLst/>
                        </a:rPr>
                        <a:t>9</a:t>
                      </a:r>
                      <a:endParaRPr lang="en-US" sz="2300" b="0" i="0" u="none" strike="noStrike">
                        <a:solidFill>
                          <a:srgbClr val="000000"/>
                        </a:solidFill>
                        <a:effectLst/>
                        <a:latin typeface="Arial" panose="020B0604020202020204" pitchFamily="34" charset="0"/>
                      </a:endParaRPr>
                    </a:p>
                  </a:txBody>
                  <a:tcPr marL="6697" marR="6697" marT="6697" marB="0" anchor="b"/>
                </a:tc>
                <a:tc>
                  <a:txBody>
                    <a:bodyPr/>
                    <a:lstStyle/>
                    <a:p>
                      <a:pPr algn="ctr" fontAlgn="b"/>
                      <a:r>
                        <a:rPr lang="en-US" sz="2100" b="1" u="none" strike="noStrike">
                          <a:effectLst/>
                        </a:rPr>
                        <a:t>Integrity</a:t>
                      </a:r>
                      <a:endParaRPr lang="en-US" sz="2100" b="1" i="0" u="none" strike="noStrike">
                        <a:solidFill>
                          <a:srgbClr val="000000"/>
                        </a:solidFill>
                        <a:effectLst/>
                        <a:latin typeface="Arial" panose="020B0604020202020204" pitchFamily="34" charset="0"/>
                      </a:endParaRPr>
                    </a:p>
                  </a:txBody>
                  <a:tcPr marL="6697" marR="6697" marT="6697" marB="0" anchor="b"/>
                </a:tc>
                <a:tc>
                  <a:txBody>
                    <a:bodyPr/>
                    <a:lstStyle/>
                    <a:p>
                      <a:pPr algn="ctr" fontAlgn="b"/>
                      <a:r>
                        <a:rPr lang="en-US" sz="2100" b="1" u="none" strike="noStrike" dirty="0">
                          <a:effectLst/>
                        </a:rPr>
                        <a:t>Building trust and confidence</a:t>
                      </a:r>
                      <a:endParaRPr lang="en-US" sz="2100" b="1" i="0" u="none" strike="noStrike" dirty="0">
                        <a:solidFill>
                          <a:srgbClr val="000000"/>
                        </a:solidFill>
                        <a:effectLst/>
                        <a:latin typeface="Arial" panose="020B0604020202020204" pitchFamily="34" charset="0"/>
                      </a:endParaRPr>
                    </a:p>
                  </a:txBody>
                  <a:tcPr marL="6697" marR="6697" marT="6697" marB="0" anchor="b"/>
                </a:tc>
                <a:extLst>
                  <a:ext uri="{0D108BD9-81ED-4DB2-BD59-A6C34878D82A}">
                    <a16:rowId xmlns:a16="http://schemas.microsoft.com/office/drawing/2014/main" val="102442727"/>
                  </a:ext>
                </a:extLst>
              </a:tr>
              <a:tr h="445110">
                <a:tc>
                  <a:txBody>
                    <a:bodyPr/>
                    <a:lstStyle/>
                    <a:p>
                      <a:pPr algn="ctr" fontAlgn="b"/>
                      <a:r>
                        <a:rPr lang="en-US" sz="2300" u="none" strike="noStrike">
                          <a:effectLst/>
                        </a:rPr>
                        <a:t>10</a:t>
                      </a:r>
                      <a:endParaRPr lang="en-US" sz="2300" b="0" i="0" u="none" strike="noStrike">
                        <a:solidFill>
                          <a:srgbClr val="000000"/>
                        </a:solidFill>
                        <a:effectLst/>
                        <a:latin typeface="Arial" panose="020B0604020202020204" pitchFamily="34" charset="0"/>
                      </a:endParaRPr>
                    </a:p>
                  </a:txBody>
                  <a:tcPr marL="6697" marR="6697" marT="6697" marB="0" anchor="b"/>
                </a:tc>
                <a:tc>
                  <a:txBody>
                    <a:bodyPr/>
                    <a:lstStyle/>
                    <a:p>
                      <a:pPr algn="ctr" fontAlgn="b"/>
                      <a:r>
                        <a:rPr lang="en-US" sz="2100" b="1" u="none" strike="noStrike">
                          <a:effectLst/>
                        </a:rPr>
                        <a:t>Attractive</a:t>
                      </a:r>
                      <a:endParaRPr lang="en-US" sz="2100" b="1" i="0" u="none" strike="noStrike">
                        <a:solidFill>
                          <a:srgbClr val="000000"/>
                        </a:solidFill>
                        <a:effectLst/>
                        <a:latin typeface="Arial" panose="020B0604020202020204" pitchFamily="34" charset="0"/>
                      </a:endParaRPr>
                    </a:p>
                  </a:txBody>
                  <a:tcPr marL="6697" marR="6697" marT="6697" marB="0" anchor="b"/>
                </a:tc>
                <a:tc>
                  <a:txBody>
                    <a:bodyPr/>
                    <a:lstStyle/>
                    <a:p>
                      <a:pPr algn="ctr" fontAlgn="b"/>
                      <a:r>
                        <a:rPr lang="en-US" sz="2100" b="1" u="none" strike="noStrike" dirty="0">
                          <a:effectLst/>
                        </a:rPr>
                        <a:t>Well groomed</a:t>
                      </a:r>
                      <a:endParaRPr lang="en-US" sz="2100" b="1" i="0" u="none" strike="noStrike" dirty="0">
                        <a:solidFill>
                          <a:srgbClr val="000000"/>
                        </a:solidFill>
                        <a:effectLst/>
                        <a:latin typeface="Arial" panose="020B0604020202020204" pitchFamily="34" charset="0"/>
                      </a:endParaRPr>
                    </a:p>
                  </a:txBody>
                  <a:tcPr marL="6697" marR="6697" marT="6697" marB="0" anchor="b"/>
                </a:tc>
                <a:extLst>
                  <a:ext uri="{0D108BD9-81ED-4DB2-BD59-A6C34878D82A}">
                    <a16:rowId xmlns:a16="http://schemas.microsoft.com/office/drawing/2014/main" val="218423147"/>
                  </a:ext>
                </a:extLst>
              </a:tr>
              <a:tr h="445110">
                <a:tc>
                  <a:txBody>
                    <a:bodyPr/>
                    <a:lstStyle/>
                    <a:p>
                      <a:pPr algn="ctr" fontAlgn="b"/>
                      <a:r>
                        <a:rPr lang="en-US" sz="2300" u="none" strike="noStrike">
                          <a:effectLst/>
                        </a:rPr>
                        <a:t>11</a:t>
                      </a:r>
                      <a:endParaRPr lang="en-US" sz="2300" b="0" i="0" u="none" strike="noStrike">
                        <a:solidFill>
                          <a:srgbClr val="000000"/>
                        </a:solidFill>
                        <a:effectLst/>
                        <a:latin typeface="Arial" panose="020B0604020202020204" pitchFamily="34" charset="0"/>
                      </a:endParaRPr>
                    </a:p>
                  </a:txBody>
                  <a:tcPr marL="6697" marR="6697" marT="6697" marB="0" anchor="b"/>
                </a:tc>
                <a:tc>
                  <a:txBody>
                    <a:bodyPr/>
                    <a:lstStyle/>
                    <a:p>
                      <a:pPr algn="ctr" fontAlgn="b"/>
                      <a:r>
                        <a:rPr lang="en-US" sz="2100" b="1" u="none" strike="noStrike">
                          <a:effectLst/>
                        </a:rPr>
                        <a:t>Romantic</a:t>
                      </a:r>
                      <a:endParaRPr lang="en-US" sz="2100" b="1" i="0" u="none" strike="noStrike">
                        <a:solidFill>
                          <a:srgbClr val="000000"/>
                        </a:solidFill>
                        <a:effectLst/>
                        <a:latin typeface="Arial" panose="020B0604020202020204" pitchFamily="34" charset="0"/>
                      </a:endParaRPr>
                    </a:p>
                  </a:txBody>
                  <a:tcPr marL="6697" marR="6697" marT="6697" marB="0" anchor="b"/>
                </a:tc>
                <a:tc>
                  <a:txBody>
                    <a:bodyPr/>
                    <a:lstStyle/>
                    <a:p>
                      <a:pPr algn="ctr" fontAlgn="b"/>
                      <a:r>
                        <a:rPr lang="en-US" sz="2100" b="1" u="none" strike="noStrike" dirty="0">
                          <a:effectLst/>
                        </a:rPr>
                        <a:t>Time together and intimacy</a:t>
                      </a:r>
                      <a:endParaRPr lang="en-US" sz="2100" b="1" i="0" u="none" strike="noStrike" dirty="0">
                        <a:solidFill>
                          <a:srgbClr val="000000"/>
                        </a:solidFill>
                        <a:effectLst/>
                        <a:latin typeface="Arial" panose="020B0604020202020204" pitchFamily="34" charset="0"/>
                      </a:endParaRPr>
                    </a:p>
                  </a:txBody>
                  <a:tcPr marL="6697" marR="6697" marT="6697" marB="0" anchor="b"/>
                </a:tc>
                <a:extLst>
                  <a:ext uri="{0D108BD9-81ED-4DB2-BD59-A6C34878D82A}">
                    <a16:rowId xmlns:a16="http://schemas.microsoft.com/office/drawing/2014/main" val="2944435183"/>
                  </a:ext>
                </a:extLst>
              </a:tr>
              <a:tr h="445110">
                <a:tc>
                  <a:txBody>
                    <a:bodyPr/>
                    <a:lstStyle/>
                    <a:p>
                      <a:pPr algn="ctr" fontAlgn="b"/>
                      <a:r>
                        <a:rPr lang="en-US" sz="2300" u="none" strike="noStrike">
                          <a:effectLst/>
                        </a:rPr>
                        <a:t>12</a:t>
                      </a:r>
                      <a:endParaRPr lang="en-US" sz="2300" b="0" i="0" u="none" strike="noStrike">
                        <a:solidFill>
                          <a:srgbClr val="000000"/>
                        </a:solidFill>
                        <a:effectLst/>
                        <a:latin typeface="Arial" panose="020B0604020202020204" pitchFamily="34" charset="0"/>
                      </a:endParaRPr>
                    </a:p>
                  </a:txBody>
                  <a:tcPr marL="6697" marR="6697" marT="6697" marB="0" anchor="b"/>
                </a:tc>
                <a:tc>
                  <a:txBody>
                    <a:bodyPr/>
                    <a:lstStyle/>
                    <a:p>
                      <a:pPr algn="ctr" fontAlgn="b"/>
                      <a:r>
                        <a:rPr lang="en-US" sz="2100" b="1" u="none" strike="noStrike">
                          <a:effectLst/>
                        </a:rPr>
                        <a:t>Selfless</a:t>
                      </a:r>
                      <a:endParaRPr lang="en-US" sz="2100" b="1" i="0" u="none" strike="noStrike">
                        <a:solidFill>
                          <a:srgbClr val="000000"/>
                        </a:solidFill>
                        <a:effectLst/>
                        <a:latin typeface="Arial" panose="020B0604020202020204" pitchFamily="34" charset="0"/>
                      </a:endParaRPr>
                    </a:p>
                  </a:txBody>
                  <a:tcPr marL="6697" marR="6697" marT="6697" marB="0" anchor="b"/>
                </a:tc>
                <a:tc>
                  <a:txBody>
                    <a:bodyPr/>
                    <a:lstStyle/>
                    <a:p>
                      <a:pPr algn="ctr" fontAlgn="b"/>
                      <a:r>
                        <a:rPr lang="en-US" sz="2100" b="1" u="none" strike="noStrike" dirty="0">
                          <a:effectLst/>
                        </a:rPr>
                        <a:t>Putting family first</a:t>
                      </a:r>
                      <a:endParaRPr lang="en-US" sz="2100" b="1" i="0" u="none" strike="noStrike" dirty="0">
                        <a:solidFill>
                          <a:srgbClr val="000000"/>
                        </a:solidFill>
                        <a:effectLst/>
                        <a:latin typeface="Arial" panose="020B0604020202020204" pitchFamily="34" charset="0"/>
                      </a:endParaRPr>
                    </a:p>
                  </a:txBody>
                  <a:tcPr marL="6697" marR="6697" marT="6697" marB="0" anchor="b"/>
                </a:tc>
                <a:extLst>
                  <a:ext uri="{0D108BD9-81ED-4DB2-BD59-A6C34878D82A}">
                    <a16:rowId xmlns:a16="http://schemas.microsoft.com/office/drawing/2014/main" val="2695790718"/>
                  </a:ext>
                </a:extLst>
              </a:tr>
            </a:tbl>
          </a:graphicData>
        </a:graphic>
      </p:graphicFrame>
    </p:spTree>
    <p:extLst>
      <p:ext uri="{BB962C8B-B14F-4D97-AF65-F5344CB8AC3E}">
        <p14:creationId xmlns:p14="http://schemas.microsoft.com/office/powerpoint/2010/main" val="253695432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90654-53F6-570F-23F3-D9844DD92EF9}"/>
              </a:ext>
            </a:extLst>
          </p:cNvPr>
          <p:cNvSpPr>
            <a:spLocks noGrp="1"/>
          </p:cNvSpPr>
          <p:nvPr>
            <p:ph type="title"/>
          </p:nvPr>
        </p:nvSpPr>
        <p:spPr/>
        <p:txBody>
          <a:bodyPr/>
          <a:lstStyle/>
          <a:p>
            <a:r>
              <a:rPr lang="en-US" sz="4640" dirty="0">
                <a:solidFill>
                  <a:srgbClr val="C00000"/>
                </a:solidFill>
              </a:rPr>
              <a:t>       Love Language # 3		</a:t>
            </a:r>
            <a:br>
              <a:rPr lang="en-US" sz="4640" dirty="0">
                <a:solidFill>
                  <a:srgbClr val="C00000"/>
                </a:solidFill>
              </a:rPr>
            </a:br>
            <a:r>
              <a:rPr lang="en-US" sz="4640" b="1" dirty="0">
                <a:solidFill>
                  <a:srgbClr val="C00000"/>
                </a:solidFill>
                <a:latin typeface="Snell Roundhand" panose="02000603080000090004" pitchFamily="2" charset="77"/>
              </a:rPr>
              <a:t>Receiving Gifts</a:t>
            </a:r>
          </a:p>
        </p:txBody>
      </p:sp>
      <p:sp>
        <p:nvSpPr>
          <p:cNvPr id="3" name="Content Placeholder 2">
            <a:extLst>
              <a:ext uri="{FF2B5EF4-FFF2-40B4-BE49-F238E27FC236}">
                <a16:creationId xmlns:a16="http://schemas.microsoft.com/office/drawing/2014/main" id="{5231D492-6CD3-0346-AEA1-4D8958A82AF0}"/>
              </a:ext>
            </a:extLst>
          </p:cNvPr>
          <p:cNvSpPr>
            <a:spLocks noGrp="1"/>
          </p:cNvSpPr>
          <p:nvPr>
            <p:ph idx="1"/>
          </p:nvPr>
        </p:nvSpPr>
        <p:spPr>
          <a:xfrm>
            <a:off x="2106298" y="1821657"/>
            <a:ext cx="7887146" cy="4350990"/>
          </a:xfrm>
        </p:spPr>
        <p:txBody>
          <a:bodyPr/>
          <a:lstStyle/>
          <a:p>
            <a:endParaRPr lang="en-US" dirty="0"/>
          </a:p>
          <a:p>
            <a:pPr marL="429726" indent="-401822">
              <a:buFont typeface="Arial" panose="020B0604020202020204" pitchFamily="34" charset="0"/>
              <a:buChar char="•"/>
            </a:pPr>
            <a:r>
              <a:rPr lang="en-US" dirty="0"/>
              <a:t>Gifts can be visual symbols of love</a:t>
            </a:r>
          </a:p>
          <a:p>
            <a:pPr marL="429726" indent="-401822">
              <a:buFont typeface="Arial" panose="020B0604020202020204" pitchFamily="34" charset="0"/>
              <a:buChar char="•"/>
            </a:pPr>
            <a:r>
              <a:rPr lang="en-US" dirty="0"/>
              <a:t>Something you can hold in your hand that says I was thinking about you</a:t>
            </a:r>
          </a:p>
          <a:p>
            <a:pPr marL="429726" indent="-401822">
              <a:buFont typeface="Arial" panose="020B0604020202020204" pitchFamily="34" charset="0"/>
              <a:buChar char="•"/>
            </a:pPr>
            <a:r>
              <a:rPr lang="en-US" dirty="0"/>
              <a:t>You must be thinking of someone to give a gift</a:t>
            </a:r>
          </a:p>
        </p:txBody>
      </p:sp>
    </p:spTree>
    <p:extLst>
      <p:ext uri="{BB962C8B-B14F-4D97-AF65-F5344CB8AC3E}">
        <p14:creationId xmlns:p14="http://schemas.microsoft.com/office/powerpoint/2010/main" val="38128339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B3F0F-FABB-87D4-CABE-782541695BE2}"/>
              </a:ext>
            </a:extLst>
          </p:cNvPr>
          <p:cNvSpPr>
            <a:spLocks noGrp="1"/>
          </p:cNvSpPr>
          <p:nvPr>
            <p:ph type="title"/>
          </p:nvPr>
        </p:nvSpPr>
        <p:spPr/>
        <p:txBody>
          <a:bodyPr/>
          <a:lstStyle/>
          <a:p>
            <a:r>
              <a:rPr lang="en-US" sz="4640" dirty="0"/>
              <a:t>        		</a:t>
            </a:r>
            <a:r>
              <a:rPr lang="en-US" sz="4640" dirty="0">
                <a:solidFill>
                  <a:srgbClr val="C00000"/>
                </a:solidFill>
              </a:rPr>
              <a:t>Love Language # 4			</a:t>
            </a:r>
            <a:r>
              <a:rPr lang="en-US" sz="4640" b="1" dirty="0">
                <a:solidFill>
                  <a:srgbClr val="C00000"/>
                </a:solidFill>
                <a:latin typeface="Snell Roundhand" panose="02000603080000090004" pitchFamily="2" charset="77"/>
              </a:rPr>
              <a:t>Acts of Service</a:t>
            </a:r>
          </a:p>
        </p:txBody>
      </p:sp>
      <p:sp>
        <p:nvSpPr>
          <p:cNvPr id="3" name="Content Placeholder 2">
            <a:extLst>
              <a:ext uri="{FF2B5EF4-FFF2-40B4-BE49-F238E27FC236}">
                <a16:creationId xmlns:a16="http://schemas.microsoft.com/office/drawing/2014/main" id="{A402BBEE-EF55-2C8B-65F1-1CFDFD1D5251}"/>
              </a:ext>
            </a:extLst>
          </p:cNvPr>
          <p:cNvSpPr>
            <a:spLocks noGrp="1"/>
          </p:cNvSpPr>
          <p:nvPr>
            <p:ph idx="1"/>
          </p:nvPr>
        </p:nvSpPr>
        <p:spPr/>
        <p:txBody>
          <a:bodyPr/>
          <a:lstStyle/>
          <a:p>
            <a:pPr marL="429726" indent="-401822">
              <a:buFont typeface="Arial" panose="020B0604020202020204" pitchFamily="34" charset="0"/>
              <a:buChar char="•"/>
            </a:pPr>
            <a:r>
              <a:rPr lang="en-US" dirty="0"/>
              <a:t>Acts of service require thought, planning, time effort and energy</a:t>
            </a:r>
          </a:p>
          <a:p>
            <a:pPr marL="429726" indent="-401822">
              <a:buFont typeface="Arial" panose="020B0604020202020204" pitchFamily="34" charset="0"/>
              <a:buChar char="•"/>
            </a:pPr>
            <a:r>
              <a:rPr lang="en-US" dirty="0"/>
              <a:t>Defined as “A demonstration of our love by accomplishing tasks that we know will assist our partner and make their life easier or more enjoyable.”</a:t>
            </a:r>
          </a:p>
        </p:txBody>
      </p:sp>
    </p:spTree>
    <p:extLst>
      <p:ext uri="{BB962C8B-B14F-4D97-AF65-F5344CB8AC3E}">
        <p14:creationId xmlns:p14="http://schemas.microsoft.com/office/powerpoint/2010/main" val="529733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B3F0F-FABB-87D4-CABE-782541695BE2}"/>
              </a:ext>
            </a:extLst>
          </p:cNvPr>
          <p:cNvSpPr>
            <a:spLocks noGrp="1"/>
          </p:cNvSpPr>
          <p:nvPr>
            <p:ph type="title"/>
          </p:nvPr>
        </p:nvSpPr>
        <p:spPr/>
        <p:txBody>
          <a:bodyPr/>
          <a:lstStyle/>
          <a:p>
            <a:r>
              <a:rPr lang="en-US" sz="4640" dirty="0"/>
              <a:t>        </a:t>
            </a:r>
            <a:r>
              <a:rPr lang="en-US" sz="4640" dirty="0">
                <a:solidFill>
                  <a:srgbClr val="C00000"/>
                </a:solidFill>
              </a:rPr>
              <a:t>Love Language # 4		</a:t>
            </a:r>
            <a:r>
              <a:rPr lang="en-US" sz="4640" b="1" dirty="0">
                <a:solidFill>
                  <a:srgbClr val="C00000"/>
                </a:solidFill>
                <a:latin typeface="Snell Roundhand" panose="02000603080000090004" pitchFamily="2" charset="77"/>
              </a:rPr>
              <a:t>Acts of Service</a:t>
            </a:r>
          </a:p>
        </p:txBody>
      </p:sp>
      <p:sp>
        <p:nvSpPr>
          <p:cNvPr id="3" name="Content Placeholder 2">
            <a:extLst>
              <a:ext uri="{FF2B5EF4-FFF2-40B4-BE49-F238E27FC236}">
                <a16:creationId xmlns:a16="http://schemas.microsoft.com/office/drawing/2014/main" id="{A402BBEE-EF55-2C8B-65F1-1CFDFD1D5251}"/>
              </a:ext>
            </a:extLst>
          </p:cNvPr>
          <p:cNvSpPr>
            <a:spLocks noGrp="1"/>
          </p:cNvSpPr>
          <p:nvPr>
            <p:ph idx="1"/>
          </p:nvPr>
        </p:nvSpPr>
        <p:spPr/>
        <p:txBody>
          <a:bodyPr/>
          <a:lstStyle/>
          <a:p>
            <a:r>
              <a:rPr lang="en-US" dirty="0"/>
              <a:t>“But a Samaritan, as he journeyed, came to where he was, and when he saw him, he had compassion. He went to him and bound up his wounds, pouring on oil and wine. Then he set him on his own animal and brought him to an inn and took care of him. And the next day he took out two denarii and gave them to the innkeeper, saying, ‘</a:t>
            </a:r>
            <a:r>
              <a:rPr lang="en-US" u="sng" dirty="0"/>
              <a:t>Take care of him</a:t>
            </a:r>
            <a:r>
              <a:rPr lang="en-US" dirty="0"/>
              <a:t>, and whatever more you spend, I will repay you when I come back.’ Luke 10:33-35</a:t>
            </a:r>
          </a:p>
        </p:txBody>
      </p:sp>
    </p:spTree>
    <p:extLst>
      <p:ext uri="{BB962C8B-B14F-4D97-AF65-F5344CB8AC3E}">
        <p14:creationId xmlns:p14="http://schemas.microsoft.com/office/powerpoint/2010/main" val="353731504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B3F0F-FABB-87D4-CABE-782541695BE2}"/>
              </a:ext>
            </a:extLst>
          </p:cNvPr>
          <p:cNvSpPr>
            <a:spLocks noGrp="1"/>
          </p:cNvSpPr>
          <p:nvPr>
            <p:ph type="title"/>
          </p:nvPr>
        </p:nvSpPr>
        <p:spPr/>
        <p:txBody>
          <a:bodyPr/>
          <a:lstStyle/>
          <a:p>
            <a:r>
              <a:rPr lang="en-US" sz="4640" dirty="0"/>
              <a:t>        </a:t>
            </a:r>
            <a:r>
              <a:rPr lang="en-US" sz="4640" dirty="0">
                <a:solidFill>
                  <a:srgbClr val="C00000"/>
                </a:solidFill>
              </a:rPr>
              <a:t>Love Language # 4		</a:t>
            </a:r>
            <a:r>
              <a:rPr lang="en-US" sz="4640" b="1" dirty="0">
                <a:solidFill>
                  <a:srgbClr val="C00000"/>
                </a:solidFill>
                <a:latin typeface="Snell Roundhand" panose="02000603080000090004" pitchFamily="2" charset="77"/>
              </a:rPr>
              <a:t>Acts of Service</a:t>
            </a:r>
          </a:p>
        </p:txBody>
      </p:sp>
      <p:sp>
        <p:nvSpPr>
          <p:cNvPr id="3" name="Content Placeholder 2">
            <a:extLst>
              <a:ext uri="{FF2B5EF4-FFF2-40B4-BE49-F238E27FC236}">
                <a16:creationId xmlns:a16="http://schemas.microsoft.com/office/drawing/2014/main" id="{A402BBEE-EF55-2C8B-65F1-1CFDFD1D5251}"/>
              </a:ext>
            </a:extLst>
          </p:cNvPr>
          <p:cNvSpPr>
            <a:spLocks noGrp="1"/>
          </p:cNvSpPr>
          <p:nvPr>
            <p:ph idx="1"/>
          </p:nvPr>
        </p:nvSpPr>
        <p:spPr/>
        <p:txBody>
          <a:bodyPr/>
          <a:lstStyle/>
          <a:p>
            <a:endParaRPr lang="en-US" dirty="0"/>
          </a:p>
          <a:p>
            <a:endParaRPr lang="en-US" dirty="0"/>
          </a:p>
          <a:p>
            <a:r>
              <a:rPr lang="en-US" dirty="0"/>
              <a:t>“For I have given you an example, that you also should do just as I have done to you.”												John 13:15–16</a:t>
            </a:r>
          </a:p>
          <a:p>
            <a:endParaRPr lang="en-US" dirty="0"/>
          </a:p>
        </p:txBody>
      </p:sp>
    </p:spTree>
    <p:extLst>
      <p:ext uri="{BB962C8B-B14F-4D97-AF65-F5344CB8AC3E}">
        <p14:creationId xmlns:p14="http://schemas.microsoft.com/office/powerpoint/2010/main" val="212729146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B3F0F-FABB-87D4-CABE-782541695BE2}"/>
              </a:ext>
            </a:extLst>
          </p:cNvPr>
          <p:cNvSpPr>
            <a:spLocks noGrp="1"/>
          </p:cNvSpPr>
          <p:nvPr>
            <p:ph type="title"/>
          </p:nvPr>
        </p:nvSpPr>
        <p:spPr/>
        <p:txBody>
          <a:bodyPr/>
          <a:lstStyle/>
          <a:p>
            <a:r>
              <a:rPr lang="en-US" sz="4640" dirty="0"/>
              <a:t>        </a:t>
            </a:r>
            <a:r>
              <a:rPr lang="en-US" sz="4640" dirty="0">
                <a:solidFill>
                  <a:srgbClr val="C00000"/>
                </a:solidFill>
              </a:rPr>
              <a:t>Love Language # 5		</a:t>
            </a:r>
            <a:r>
              <a:rPr lang="en-US" sz="4640" b="1" dirty="0">
                <a:solidFill>
                  <a:srgbClr val="C00000"/>
                </a:solidFill>
                <a:latin typeface="Snell Roundhand" panose="02000603080000090004" pitchFamily="2" charset="77"/>
              </a:rPr>
              <a:t>Physical Touch</a:t>
            </a:r>
          </a:p>
        </p:txBody>
      </p:sp>
      <p:sp>
        <p:nvSpPr>
          <p:cNvPr id="3" name="Content Placeholder 2">
            <a:extLst>
              <a:ext uri="{FF2B5EF4-FFF2-40B4-BE49-F238E27FC236}">
                <a16:creationId xmlns:a16="http://schemas.microsoft.com/office/drawing/2014/main" id="{A402BBEE-EF55-2C8B-65F1-1CFDFD1D5251}"/>
              </a:ext>
            </a:extLst>
          </p:cNvPr>
          <p:cNvSpPr>
            <a:spLocks noGrp="1"/>
          </p:cNvSpPr>
          <p:nvPr>
            <p:ph idx="1"/>
          </p:nvPr>
        </p:nvSpPr>
        <p:spPr>
          <a:xfrm>
            <a:off x="2238376" y="1982391"/>
            <a:ext cx="7887146" cy="4350990"/>
          </a:xfrm>
        </p:spPr>
        <p:txBody>
          <a:bodyPr/>
          <a:lstStyle/>
          <a:p>
            <a:pPr marL="429726" indent="-401822">
              <a:buFont typeface="Arial" panose="020B0604020202020204" pitchFamily="34" charset="0"/>
              <a:buChar char="•"/>
            </a:pPr>
            <a:r>
              <a:rPr lang="en-US" dirty="0"/>
              <a:t>No mystery that physical touch is a way to communicate love</a:t>
            </a:r>
          </a:p>
          <a:p>
            <a:pPr marL="429726" indent="-401822">
              <a:buFont typeface="Arial" panose="020B0604020202020204" pitchFamily="34" charset="0"/>
              <a:buChar char="•"/>
            </a:pPr>
            <a:r>
              <a:rPr lang="en-US" dirty="0"/>
              <a:t>Babies that are held, hugged and kissed develop into young people that have much healthier emotional lives</a:t>
            </a:r>
          </a:p>
        </p:txBody>
      </p:sp>
    </p:spTree>
    <p:extLst>
      <p:ext uri="{BB962C8B-B14F-4D97-AF65-F5344CB8AC3E}">
        <p14:creationId xmlns:p14="http://schemas.microsoft.com/office/powerpoint/2010/main" val="6754358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B3F0F-FABB-87D4-CABE-782541695BE2}"/>
              </a:ext>
            </a:extLst>
          </p:cNvPr>
          <p:cNvSpPr>
            <a:spLocks noGrp="1"/>
          </p:cNvSpPr>
          <p:nvPr>
            <p:ph type="title"/>
          </p:nvPr>
        </p:nvSpPr>
        <p:spPr/>
        <p:txBody>
          <a:bodyPr/>
          <a:lstStyle/>
          <a:p>
            <a:r>
              <a:rPr lang="en-US" sz="4640" dirty="0"/>
              <a:t>        </a:t>
            </a:r>
            <a:r>
              <a:rPr lang="en-US" sz="4640" dirty="0">
                <a:solidFill>
                  <a:srgbClr val="C00000"/>
                </a:solidFill>
              </a:rPr>
              <a:t>Love Language # 5		</a:t>
            </a:r>
            <a:r>
              <a:rPr lang="en-US" sz="4640" b="1" dirty="0">
                <a:solidFill>
                  <a:srgbClr val="C00000"/>
                </a:solidFill>
                <a:latin typeface="Snell Roundhand" panose="02000603080000090004" pitchFamily="2" charset="77"/>
              </a:rPr>
              <a:t>Physical Touch</a:t>
            </a:r>
          </a:p>
        </p:txBody>
      </p:sp>
      <p:sp>
        <p:nvSpPr>
          <p:cNvPr id="3" name="Content Placeholder 2">
            <a:extLst>
              <a:ext uri="{FF2B5EF4-FFF2-40B4-BE49-F238E27FC236}">
                <a16:creationId xmlns:a16="http://schemas.microsoft.com/office/drawing/2014/main" id="{A402BBEE-EF55-2C8B-65F1-1CFDFD1D5251}"/>
              </a:ext>
            </a:extLst>
          </p:cNvPr>
          <p:cNvSpPr>
            <a:spLocks noGrp="1"/>
          </p:cNvSpPr>
          <p:nvPr>
            <p:ph idx="1"/>
          </p:nvPr>
        </p:nvSpPr>
        <p:spPr>
          <a:xfrm>
            <a:off x="2238376" y="1982391"/>
            <a:ext cx="7887146" cy="4350990"/>
          </a:xfrm>
        </p:spPr>
        <p:txBody>
          <a:bodyPr/>
          <a:lstStyle/>
          <a:p>
            <a:pPr marL="429726" indent="-401822">
              <a:buFont typeface="Arial" panose="020B0604020202020204" pitchFamily="34" charset="0"/>
              <a:buChar char="•"/>
            </a:pPr>
            <a:r>
              <a:rPr lang="en-US" dirty="0"/>
              <a:t>In our culture, shaking hands communicates openness and social closeness</a:t>
            </a:r>
          </a:p>
          <a:p>
            <a:pPr marL="429726" indent="-401822">
              <a:buFont typeface="Arial" panose="020B0604020202020204" pitchFamily="34" charset="0"/>
              <a:buChar char="•"/>
            </a:pPr>
            <a:r>
              <a:rPr lang="en-US" dirty="0"/>
              <a:t>If someone refuses to shake your hand it sends the message that things are not right in the relationship</a:t>
            </a:r>
          </a:p>
        </p:txBody>
      </p:sp>
    </p:spTree>
    <p:extLst>
      <p:ext uri="{BB962C8B-B14F-4D97-AF65-F5344CB8AC3E}">
        <p14:creationId xmlns:p14="http://schemas.microsoft.com/office/powerpoint/2010/main" val="39249653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B3F0F-FABB-87D4-CABE-782541695BE2}"/>
              </a:ext>
            </a:extLst>
          </p:cNvPr>
          <p:cNvSpPr>
            <a:spLocks noGrp="1"/>
          </p:cNvSpPr>
          <p:nvPr>
            <p:ph type="title"/>
          </p:nvPr>
        </p:nvSpPr>
        <p:spPr/>
        <p:txBody>
          <a:bodyPr/>
          <a:lstStyle/>
          <a:p>
            <a:r>
              <a:rPr lang="en-US" sz="4640" dirty="0"/>
              <a:t>        </a:t>
            </a:r>
            <a:r>
              <a:rPr lang="en-US" sz="4640" dirty="0">
                <a:solidFill>
                  <a:srgbClr val="C00000"/>
                </a:solidFill>
              </a:rPr>
              <a:t>Love Language # 5		</a:t>
            </a:r>
            <a:r>
              <a:rPr lang="en-US" sz="4640" b="1" dirty="0">
                <a:solidFill>
                  <a:srgbClr val="C00000"/>
                </a:solidFill>
                <a:latin typeface="Snell Roundhand" panose="02000603080000090004" pitchFamily="2" charset="77"/>
              </a:rPr>
              <a:t>Physical Touch</a:t>
            </a:r>
          </a:p>
        </p:txBody>
      </p:sp>
      <p:sp>
        <p:nvSpPr>
          <p:cNvPr id="3" name="Content Placeholder 2">
            <a:extLst>
              <a:ext uri="{FF2B5EF4-FFF2-40B4-BE49-F238E27FC236}">
                <a16:creationId xmlns:a16="http://schemas.microsoft.com/office/drawing/2014/main" id="{A402BBEE-EF55-2C8B-65F1-1CFDFD1D5251}"/>
              </a:ext>
            </a:extLst>
          </p:cNvPr>
          <p:cNvSpPr>
            <a:spLocks noGrp="1"/>
          </p:cNvSpPr>
          <p:nvPr>
            <p:ph idx="1"/>
          </p:nvPr>
        </p:nvSpPr>
        <p:spPr>
          <a:xfrm>
            <a:off x="2238376" y="1982391"/>
            <a:ext cx="7887146" cy="4350990"/>
          </a:xfrm>
        </p:spPr>
        <p:txBody>
          <a:bodyPr/>
          <a:lstStyle/>
          <a:p>
            <a:pPr marL="429726" indent="-401822">
              <a:buFont typeface="Arial" panose="020B0604020202020204" pitchFamily="34" charset="0"/>
              <a:buChar char="•"/>
            </a:pPr>
            <a:r>
              <a:rPr lang="en-US" dirty="0"/>
              <a:t>Physical touch is a powerful way to communicate marital love</a:t>
            </a:r>
          </a:p>
          <a:p>
            <a:pPr marL="429726" indent="-401822">
              <a:buFont typeface="Arial" panose="020B0604020202020204" pitchFamily="34" charset="0"/>
              <a:buChar char="•"/>
            </a:pPr>
            <a:r>
              <a:rPr lang="en-US" dirty="0"/>
              <a:t>Not always fulfilled in the sexual relationship</a:t>
            </a:r>
          </a:p>
          <a:p>
            <a:pPr marL="751184" lvl="1" indent="-401822">
              <a:buFont typeface="Arial" panose="020B0604020202020204" pitchFamily="34" charset="0"/>
              <a:buChar char="•"/>
            </a:pPr>
            <a:r>
              <a:rPr lang="en-US" dirty="0"/>
              <a:t>Holding hands, or putting your arm around each other</a:t>
            </a:r>
          </a:p>
          <a:p>
            <a:pPr marL="751184" lvl="1" indent="-401822">
              <a:buFont typeface="Arial" panose="020B0604020202020204" pitchFamily="34" charset="0"/>
              <a:buChar char="•"/>
            </a:pPr>
            <a:r>
              <a:rPr lang="en-US" dirty="0"/>
              <a:t>Hugging or kissing</a:t>
            </a:r>
          </a:p>
        </p:txBody>
      </p:sp>
    </p:spTree>
    <p:extLst>
      <p:ext uri="{BB962C8B-B14F-4D97-AF65-F5344CB8AC3E}">
        <p14:creationId xmlns:p14="http://schemas.microsoft.com/office/powerpoint/2010/main" val="73624353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6C1B6-9866-DF97-B733-232062F4DF7E}"/>
              </a:ext>
            </a:extLst>
          </p:cNvPr>
          <p:cNvSpPr>
            <a:spLocks noGrp="1"/>
          </p:cNvSpPr>
          <p:nvPr>
            <p:ph type="title"/>
          </p:nvPr>
        </p:nvSpPr>
        <p:spPr/>
        <p:txBody>
          <a:bodyPr/>
          <a:lstStyle/>
          <a:p>
            <a:r>
              <a:rPr lang="en-US" sz="5625" dirty="0">
                <a:solidFill>
                  <a:srgbClr val="C00000"/>
                </a:solidFill>
                <a:latin typeface="Snell Roundhand" panose="02000603080000090004" pitchFamily="2" charset="77"/>
              </a:rPr>
              <a:t>Living Together With “Understanding”</a:t>
            </a:r>
          </a:p>
        </p:txBody>
      </p:sp>
      <p:sp>
        <p:nvSpPr>
          <p:cNvPr id="3" name="Content Placeholder 2">
            <a:extLst>
              <a:ext uri="{FF2B5EF4-FFF2-40B4-BE49-F238E27FC236}">
                <a16:creationId xmlns:a16="http://schemas.microsoft.com/office/drawing/2014/main" id="{075CE35B-C664-C7BB-4A77-7C3804894D4F}"/>
              </a:ext>
            </a:extLst>
          </p:cNvPr>
          <p:cNvSpPr>
            <a:spLocks noGrp="1"/>
          </p:cNvSpPr>
          <p:nvPr>
            <p:ph idx="1"/>
          </p:nvPr>
        </p:nvSpPr>
        <p:spPr/>
        <p:txBody>
          <a:bodyPr/>
          <a:lstStyle/>
          <a:p>
            <a:endParaRPr lang="en-US" dirty="0"/>
          </a:p>
          <a:p>
            <a:r>
              <a:rPr lang="en-US" dirty="0"/>
              <a:t>“Likewise, husbands, live with your wives in an understanding way, showing honor to the woman as the weaker vessel, since they are heirs with you of the grace of life, so that your prayers may not be hindered.” 1 Peter 3:7</a:t>
            </a:r>
          </a:p>
          <a:p>
            <a:endParaRPr lang="en-US" dirty="0"/>
          </a:p>
        </p:txBody>
      </p:sp>
    </p:spTree>
    <p:extLst>
      <p:ext uri="{BB962C8B-B14F-4D97-AF65-F5344CB8AC3E}">
        <p14:creationId xmlns:p14="http://schemas.microsoft.com/office/powerpoint/2010/main" val="186921695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B3F0F-FABB-87D4-CABE-782541695BE2}"/>
              </a:ext>
            </a:extLst>
          </p:cNvPr>
          <p:cNvSpPr>
            <a:spLocks noGrp="1"/>
          </p:cNvSpPr>
          <p:nvPr>
            <p:ph type="title"/>
          </p:nvPr>
        </p:nvSpPr>
        <p:spPr/>
        <p:txBody>
          <a:bodyPr/>
          <a:lstStyle/>
          <a:p>
            <a:r>
              <a:rPr lang="en-US" sz="4640" dirty="0"/>
              <a:t>        </a:t>
            </a:r>
            <a:r>
              <a:rPr lang="en-US" sz="4640" dirty="0">
                <a:solidFill>
                  <a:srgbClr val="C00000"/>
                </a:solidFill>
              </a:rPr>
              <a:t>Love Language # 5		</a:t>
            </a:r>
            <a:r>
              <a:rPr lang="en-US" sz="4640" b="1" dirty="0">
                <a:solidFill>
                  <a:srgbClr val="C00000"/>
                </a:solidFill>
                <a:latin typeface="Snell Roundhand" panose="02000603080000090004" pitchFamily="2" charset="77"/>
              </a:rPr>
              <a:t>Concluding Thoughts…</a:t>
            </a:r>
          </a:p>
        </p:txBody>
      </p:sp>
      <p:sp>
        <p:nvSpPr>
          <p:cNvPr id="3" name="Content Placeholder 2">
            <a:extLst>
              <a:ext uri="{FF2B5EF4-FFF2-40B4-BE49-F238E27FC236}">
                <a16:creationId xmlns:a16="http://schemas.microsoft.com/office/drawing/2014/main" id="{A402BBEE-EF55-2C8B-65F1-1CFDFD1D5251}"/>
              </a:ext>
            </a:extLst>
          </p:cNvPr>
          <p:cNvSpPr>
            <a:spLocks noGrp="1"/>
          </p:cNvSpPr>
          <p:nvPr>
            <p:ph idx="1"/>
          </p:nvPr>
        </p:nvSpPr>
        <p:spPr>
          <a:xfrm>
            <a:off x="2238376" y="1982391"/>
            <a:ext cx="7887146" cy="4350990"/>
          </a:xfrm>
        </p:spPr>
        <p:txBody>
          <a:bodyPr/>
          <a:lstStyle/>
          <a:p>
            <a:pPr marL="429726" indent="-401822">
              <a:buFont typeface="Arial" panose="020B0604020202020204" pitchFamily="34" charset="0"/>
              <a:buChar char="•"/>
            </a:pPr>
            <a:r>
              <a:rPr lang="en-US" dirty="0"/>
              <a:t>These ideas build on the scriptural principle of “living together with understanding”</a:t>
            </a:r>
          </a:p>
          <a:p>
            <a:pPr marL="429726" indent="-401822">
              <a:buFont typeface="Arial" panose="020B0604020202020204" pitchFamily="34" charset="0"/>
              <a:buChar char="•"/>
            </a:pPr>
            <a:r>
              <a:rPr lang="en-US" dirty="0"/>
              <a:t>Identifying the “love language” of our spouse opens the possibility to a much deeper and satisfying relationship</a:t>
            </a:r>
          </a:p>
          <a:p>
            <a:pPr marL="429726" indent="-401822">
              <a:buFont typeface="Arial" panose="020B0604020202020204" pitchFamily="34" charset="0"/>
              <a:buChar char="•"/>
            </a:pPr>
            <a:r>
              <a:rPr lang="en-US" dirty="0"/>
              <a:t>Which more fully reflects the design for marriage that God intended from the beginning</a:t>
            </a:r>
          </a:p>
        </p:txBody>
      </p:sp>
    </p:spTree>
    <p:extLst>
      <p:ext uri="{BB962C8B-B14F-4D97-AF65-F5344CB8AC3E}">
        <p14:creationId xmlns:p14="http://schemas.microsoft.com/office/powerpoint/2010/main" val="14236639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6C1B6-9866-DF97-B733-232062F4DF7E}"/>
              </a:ext>
            </a:extLst>
          </p:cNvPr>
          <p:cNvSpPr>
            <a:spLocks noGrp="1"/>
          </p:cNvSpPr>
          <p:nvPr>
            <p:ph type="title"/>
          </p:nvPr>
        </p:nvSpPr>
        <p:spPr/>
        <p:txBody>
          <a:bodyPr/>
          <a:lstStyle/>
          <a:p>
            <a:r>
              <a:rPr lang="en-US" sz="5625" dirty="0">
                <a:solidFill>
                  <a:srgbClr val="C00000"/>
                </a:solidFill>
                <a:latin typeface="Snell Roundhand" panose="02000603080000090004" pitchFamily="2" charset="77"/>
              </a:rPr>
              <a:t>Living Together With “Understanding”</a:t>
            </a:r>
          </a:p>
        </p:txBody>
      </p:sp>
      <p:sp>
        <p:nvSpPr>
          <p:cNvPr id="3" name="Content Placeholder 2">
            <a:extLst>
              <a:ext uri="{FF2B5EF4-FFF2-40B4-BE49-F238E27FC236}">
                <a16:creationId xmlns:a16="http://schemas.microsoft.com/office/drawing/2014/main" id="{075CE35B-C664-C7BB-4A77-7C3804894D4F}"/>
              </a:ext>
            </a:extLst>
          </p:cNvPr>
          <p:cNvSpPr>
            <a:spLocks noGrp="1"/>
          </p:cNvSpPr>
          <p:nvPr>
            <p:ph idx="1"/>
          </p:nvPr>
        </p:nvSpPr>
        <p:spPr/>
        <p:txBody>
          <a:bodyPr/>
          <a:lstStyle/>
          <a:p>
            <a:endParaRPr lang="en-US" dirty="0"/>
          </a:p>
          <a:p>
            <a:r>
              <a:rPr lang="en-US" dirty="0"/>
              <a:t>“Likewise, husbands, live with your wives in an understanding way, showing honor to the woman as the weaker vessel, since they are heirs with you of the grace of life, so that your prayers may not be hindered.” 1 Peter 3:7</a:t>
            </a:r>
          </a:p>
          <a:p>
            <a:endParaRPr lang="en-US" dirty="0"/>
          </a:p>
        </p:txBody>
      </p:sp>
    </p:spTree>
    <p:extLst>
      <p:ext uri="{BB962C8B-B14F-4D97-AF65-F5344CB8AC3E}">
        <p14:creationId xmlns:p14="http://schemas.microsoft.com/office/powerpoint/2010/main" val="7139887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4D66825-FD8A-30C7-5F15-E2369F3D06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0766" y="540908"/>
            <a:ext cx="3321844" cy="5116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02074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6C1B6-9866-DF97-B733-232062F4DF7E}"/>
              </a:ext>
            </a:extLst>
          </p:cNvPr>
          <p:cNvSpPr>
            <a:spLocks noGrp="1"/>
          </p:cNvSpPr>
          <p:nvPr>
            <p:ph type="title"/>
          </p:nvPr>
        </p:nvSpPr>
        <p:spPr/>
        <p:txBody>
          <a:bodyPr/>
          <a:lstStyle/>
          <a:p>
            <a:r>
              <a:rPr lang="en-US" sz="5625" dirty="0">
                <a:solidFill>
                  <a:srgbClr val="C00000"/>
                </a:solidFill>
                <a:latin typeface="Snell Roundhand" panose="02000603080000090004" pitchFamily="2" charset="77"/>
              </a:rPr>
              <a:t>The Love Languages</a:t>
            </a:r>
          </a:p>
        </p:txBody>
      </p:sp>
      <p:sp>
        <p:nvSpPr>
          <p:cNvPr id="3" name="Content Placeholder 2">
            <a:extLst>
              <a:ext uri="{FF2B5EF4-FFF2-40B4-BE49-F238E27FC236}">
                <a16:creationId xmlns:a16="http://schemas.microsoft.com/office/drawing/2014/main" id="{075CE35B-C664-C7BB-4A77-7C3804894D4F}"/>
              </a:ext>
            </a:extLst>
          </p:cNvPr>
          <p:cNvSpPr>
            <a:spLocks noGrp="1"/>
          </p:cNvSpPr>
          <p:nvPr>
            <p:ph idx="1"/>
          </p:nvPr>
        </p:nvSpPr>
        <p:spPr/>
        <p:txBody>
          <a:bodyPr/>
          <a:lstStyle/>
          <a:p>
            <a:endParaRPr lang="en-US" dirty="0"/>
          </a:p>
          <a:p>
            <a:r>
              <a:rPr lang="en-US" dirty="0"/>
              <a:t>“If I speak in the tongues of men and of angels, but have not love, I am a noisy gong or a clanging cymbal. And if I have prophetic powers, and understand all mysteries and all knowledge, and if I have all faith, so as to remove mountains, but have not love, </a:t>
            </a:r>
            <a:r>
              <a:rPr lang="en-US" u="sng" dirty="0"/>
              <a:t>I am nothing</a:t>
            </a:r>
            <a:r>
              <a:rPr lang="en-US" dirty="0"/>
              <a:t>.” I Corinthians 13:1-2</a:t>
            </a:r>
          </a:p>
        </p:txBody>
      </p:sp>
    </p:spTree>
    <p:extLst>
      <p:ext uri="{BB962C8B-B14F-4D97-AF65-F5344CB8AC3E}">
        <p14:creationId xmlns:p14="http://schemas.microsoft.com/office/powerpoint/2010/main" val="67444938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90654-53F6-570F-23F3-D9844DD92EF9}"/>
              </a:ext>
            </a:extLst>
          </p:cNvPr>
          <p:cNvSpPr>
            <a:spLocks noGrp="1"/>
          </p:cNvSpPr>
          <p:nvPr>
            <p:ph type="title"/>
          </p:nvPr>
        </p:nvSpPr>
        <p:spPr/>
        <p:txBody>
          <a:bodyPr/>
          <a:lstStyle/>
          <a:p>
            <a:r>
              <a:rPr lang="en-US" sz="4640" dirty="0">
                <a:solidFill>
                  <a:srgbClr val="C00000"/>
                </a:solidFill>
              </a:rPr>
              <a:t>       Love Language # 1		</a:t>
            </a:r>
            <a:br>
              <a:rPr lang="en-US" sz="4640" dirty="0">
                <a:solidFill>
                  <a:srgbClr val="C00000"/>
                </a:solidFill>
              </a:rPr>
            </a:br>
            <a:r>
              <a:rPr lang="en-US" sz="4640" b="1" dirty="0">
                <a:solidFill>
                  <a:srgbClr val="C00000"/>
                </a:solidFill>
                <a:latin typeface="Snell Roundhand" panose="02000603080000090004" pitchFamily="2" charset="77"/>
              </a:rPr>
              <a:t>Words of Affirmation</a:t>
            </a:r>
          </a:p>
        </p:txBody>
      </p:sp>
      <p:sp>
        <p:nvSpPr>
          <p:cNvPr id="3" name="Content Placeholder 2">
            <a:extLst>
              <a:ext uri="{FF2B5EF4-FFF2-40B4-BE49-F238E27FC236}">
                <a16:creationId xmlns:a16="http://schemas.microsoft.com/office/drawing/2014/main" id="{5231D492-6CD3-0346-AEA1-4D8958A82AF0}"/>
              </a:ext>
            </a:extLst>
          </p:cNvPr>
          <p:cNvSpPr>
            <a:spLocks noGrp="1"/>
          </p:cNvSpPr>
          <p:nvPr>
            <p:ph idx="1"/>
          </p:nvPr>
        </p:nvSpPr>
        <p:spPr/>
        <p:txBody>
          <a:bodyPr/>
          <a:lstStyle/>
          <a:p>
            <a:pPr marL="429726" indent="-401822">
              <a:buFont typeface="Arial" panose="020B0604020202020204" pitchFamily="34" charset="0"/>
              <a:buChar char="•"/>
            </a:pPr>
            <a:r>
              <a:rPr lang="en-US" dirty="0"/>
              <a:t>Using our words to affirm and encourage our spouse</a:t>
            </a:r>
          </a:p>
          <a:p>
            <a:pPr marL="429726" indent="-401822">
              <a:buFont typeface="Arial" panose="020B0604020202020204" pitchFamily="34" charset="0"/>
              <a:buChar char="•"/>
            </a:pPr>
            <a:r>
              <a:rPr lang="en-US" dirty="0"/>
              <a:t>Focused on areas they are good at or where they need support</a:t>
            </a:r>
          </a:p>
          <a:p>
            <a:endParaRPr lang="en-US" dirty="0"/>
          </a:p>
        </p:txBody>
      </p:sp>
    </p:spTree>
    <p:extLst>
      <p:ext uri="{BB962C8B-B14F-4D97-AF65-F5344CB8AC3E}">
        <p14:creationId xmlns:p14="http://schemas.microsoft.com/office/powerpoint/2010/main" val="4250734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90654-53F6-570F-23F3-D9844DD92EF9}"/>
              </a:ext>
            </a:extLst>
          </p:cNvPr>
          <p:cNvSpPr>
            <a:spLocks noGrp="1"/>
          </p:cNvSpPr>
          <p:nvPr>
            <p:ph type="title"/>
          </p:nvPr>
        </p:nvSpPr>
        <p:spPr/>
        <p:txBody>
          <a:bodyPr/>
          <a:lstStyle/>
          <a:p>
            <a:r>
              <a:rPr lang="en-US" sz="4640" dirty="0">
                <a:solidFill>
                  <a:srgbClr val="C00000"/>
                </a:solidFill>
              </a:rPr>
              <a:t>       Love Language # 1		</a:t>
            </a:r>
            <a:br>
              <a:rPr lang="en-US" sz="4640" dirty="0">
                <a:solidFill>
                  <a:srgbClr val="C00000"/>
                </a:solidFill>
              </a:rPr>
            </a:br>
            <a:r>
              <a:rPr lang="en-US" sz="4640" b="1" dirty="0">
                <a:solidFill>
                  <a:srgbClr val="C00000"/>
                </a:solidFill>
                <a:latin typeface="Snell Roundhand" panose="02000603080000090004" pitchFamily="2" charset="77"/>
              </a:rPr>
              <a:t>Words of Affirmation</a:t>
            </a:r>
          </a:p>
        </p:txBody>
      </p:sp>
      <p:sp>
        <p:nvSpPr>
          <p:cNvPr id="3" name="Content Placeholder 2">
            <a:extLst>
              <a:ext uri="{FF2B5EF4-FFF2-40B4-BE49-F238E27FC236}">
                <a16:creationId xmlns:a16="http://schemas.microsoft.com/office/drawing/2014/main" id="{5231D492-6CD3-0346-AEA1-4D8958A82AF0}"/>
              </a:ext>
            </a:extLst>
          </p:cNvPr>
          <p:cNvSpPr>
            <a:spLocks noGrp="1"/>
          </p:cNvSpPr>
          <p:nvPr>
            <p:ph idx="1"/>
          </p:nvPr>
        </p:nvSpPr>
        <p:spPr/>
        <p:txBody>
          <a:bodyPr/>
          <a:lstStyle/>
          <a:p>
            <a:endParaRPr lang="en-US" dirty="0"/>
          </a:p>
          <a:p>
            <a:r>
              <a:rPr lang="en-US" dirty="0"/>
              <a:t>“Death and life are in the </a:t>
            </a:r>
            <a:r>
              <a:rPr lang="en-US" u="sng" dirty="0"/>
              <a:t>power of the tongue</a:t>
            </a:r>
            <a:r>
              <a:rPr lang="en-US" dirty="0"/>
              <a:t>, and those who love it will eat its fruits.” Proverbs 18:21</a:t>
            </a:r>
          </a:p>
          <a:p>
            <a:endParaRPr lang="en-US" dirty="0"/>
          </a:p>
        </p:txBody>
      </p:sp>
    </p:spTree>
    <p:extLst>
      <p:ext uri="{BB962C8B-B14F-4D97-AF65-F5344CB8AC3E}">
        <p14:creationId xmlns:p14="http://schemas.microsoft.com/office/powerpoint/2010/main" val="151473066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90654-53F6-570F-23F3-D9844DD92EF9}"/>
              </a:ext>
            </a:extLst>
          </p:cNvPr>
          <p:cNvSpPr>
            <a:spLocks noGrp="1"/>
          </p:cNvSpPr>
          <p:nvPr>
            <p:ph type="title"/>
          </p:nvPr>
        </p:nvSpPr>
        <p:spPr/>
        <p:txBody>
          <a:bodyPr/>
          <a:lstStyle/>
          <a:p>
            <a:r>
              <a:rPr lang="en-US" sz="4640" dirty="0">
                <a:solidFill>
                  <a:srgbClr val="C00000"/>
                </a:solidFill>
              </a:rPr>
              <a:t>       Love Language #1		</a:t>
            </a:r>
            <a:br>
              <a:rPr lang="en-US" sz="4640" dirty="0">
                <a:solidFill>
                  <a:srgbClr val="C00000"/>
                </a:solidFill>
              </a:rPr>
            </a:br>
            <a:r>
              <a:rPr lang="en-US" sz="4640" b="1" dirty="0">
                <a:solidFill>
                  <a:srgbClr val="C00000"/>
                </a:solidFill>
                <a:latin typeface="Snell Roundhand" panose="02000603080000090004" pitchFamily="2" charset="77"/>
              </a:rPr>
              <a:t>Words of Affirmation</a:t>
            </a:r>
          </a:p>
        </p:txBody>
      </p:sp>
      <p:sp>
        <p:nvSpPr>
          <p:cNvPr id="3" name="Content Placeholder 2">
            <a:extLst>
              <a:ext uri="{FF2B5EF4-FFF2-40B4-BE49-F238E27FC236}">
                <a16:creationId xmlns:a16="http://schemas.microsoft.com/office/drawing/2014/main" id="{5231D492-6CD3-0346-AEA1-4D8958A82AF0}"/>
              </a:ext>
            </a:extLst>
          </p:cNvPr>
          <p:cNvSpPr>
            <a:spLocks noGrp="1"/>
          </p:cNvSpPr>
          <p:nvPr>
            <p:ph idx="1"/>
          </p:nvPr>
        </p:nvSpPr>
        <p:spPr/>
        <p:txBody>
          <a:bodyPr/>
          <a:lstStyle/>
          <a:p>
            <a:endParaRPr lang="en-US" dirty="0"/>
          </a:p>
          <a:p>
            <a:r>
              <a:rPr lang="en-US" dirty="0"/>
              <a:t>“Anxiety in a man’s heart weighs him down, but a good word makes him glad.” Proverbs 12:25</a:t>
            </a:r>
          </a:p>
          <a:p>
            <a:endParaRPr lang="en-US" dirty="0"/>
          </a:p>
        </p:txBody>
      </p:sp>
    </p:spTree>
    <p:extLst>
      <p:ext uri="{BB962C8B-B14F-4D97-AF65-F5344CB8AC3E}">
        <p14:creationId xmlns:p14="http://schemas.microsoft.com/office/powerpoint/2010/main" val="197069764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90654-53F6-570F-23F3-D9844DD92EF9}"/>
              </a:ext>
            </a:extLst>
          </p:cNvPr>
          <p:cNvSpPr>
            <a:spLocks noGrp="1"/>
          </p:cNvSpPr>
          <p:nvPr>
            <p:ph type="title"/>
          </p:nvPr>
        </p:nvSpPr>
        <p:spPr/>
        <p:txBody>
          <a:bodyPr/>
          <a:lstStyle/>
          <a:p>
            <a:r>
              <a:rPr lang="en-US" sz="4640" dirty="0">
                <a:solidFill>
                  <a:srgbClr val="C00000"/>
                </a:solidFill>
              </a:rPr>
              <a:t>       Love Language #1		</a:t>
            </a:r>
            <a:br>
              <a:rPr lang="en-US" sz="4640" dirty="0">
                <a:solidFill>
                  <a:srgbClr val="C00000"/>
                </a:solidFill>
              </a:rPr>
            </a:br>
            <a:r>
              <a:rPr lang="en-US" sz="4640" b="1" dirty="0">
                <a:solidFill>
                  <a:srgbClr val="C00000"/>
                </a:solidFill>
                <a:latin typeface="Snell Roundhand" panose="02000603080000090004" pitchFamily="2" charset="77"/>
              </a:rPr>
              <a:t>Words of Affirmation</a:t>
            </a:r>
          </a:p>
        </p:txBody>
      </p:sp>
      <p:sp>
        <p:nvSpPr>
          <p:cNvPr id="3" name="Content Placeholder 2">
            <a:extLst>
              <a:ext uri="{FF2B5EF4-FFF2-40B4-BE49-F238E27FC236}">
                <a16:creationId xmlns:a16="http://schemas.microsoft.com/office/drawing/2014/main" id="{5231D492-6CD3-0346-AEA1-4D8958A82AF0}"/>
              </a:ext>
            </a:extLst>
          </p:cNvPr>
          <p:cNvSpPr>
            <a:spLocks noGrp="1"/>
          </p:cNvSpPr>
          <p:nvPr>
            <p:ph idx="1"/>
          </p:nvPr>
        </p:nvSpPr>
        <p:spPr>
          <a:xfrm>
            <a:off x="2106298" y="1821657"/>
            <a:ext cx="7887146" cy="4350990"/>
          </a:xfrm>
        </p:spPr>
        <p:txBody>
          <a:bodyPr/>
          <a:lstStyle/>
          <a:p>
            <a:endParaRPr lang="en-US" dirty="0"/>
          </a:p>
          <a:p>
            <a:r>
              <a:rPr lang="en-US" dirty="0"/>
              <a:t>“Let your speech </a:t>
            </a:r>
            <a:r>
              <a:rPr lang="en-US" u="sng" dirty="0"/>
              <a:t>always be gracious, seasoned with salt</a:t>
            </a:r>
            <a:r>
              <a:rPr lang="en-US" dirty="0"/>
              <a:t>, so that you may know how you ought to answer each person.” Colossians 4:6</a:t>
            </a:r>
          </a:p>
          <a:p>
            <a:endParaRPr lang="en-US" dirty="0"/>
          </a:p>
          <a:p>
            <a:endParaRPr lang="en-US" dirty="0"/>
          </a:p>
        </p:txBody>
      </p:sp>
    </p:spTree>
    <p:extLst>
      <p:ext uri="{BB962C8B-B14F-4D97-AF65-F5344CB8AC3E}">
        <p14:creationId xmlns:p14="http://schemas.microsoft.com/office/powerpoint/2010/main" val="312977771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90654-53F6-570F-23F3-D9844DD92EF9}"/>
              </a:ext>
            </a:extLst>
          </p:cNvPr>
          <p:cNvSpPr>
            <a:spLocks noGrp="1"/>
          </p:cNvSpPr>
          <p:nvPr>
            <p:ph type="title"/>
          </p:nvPr>
        </p:nvSpPr>
        <p:spPr/>
        <p:txBody>
          <a:bodyPr/>
          <a:lstStyle/>
          <a:p>
            <a:r>
              <a:rPr lang="en-US" sz="4640" dirty="0">
                <a:solidFill>
                  <a:srgbClr val="C00000"/>
                </a:solidFill>
              </a:rPr>
              <a:t>       Love Language #1		</a:t>
            </a:r>
            <a:br>
              <a:rPr lang="en-US" sz="4640" dirty="0">
                <a:solidFill>
                  <a:srgbClr val="C00000"/>
                </a:solidFill>
              </a:rPr>
            </a:br>
            <a:r>
              <a:rPr lang="en-US" sz="4640" b="1" dirty="0">
                <a:solidFill>
                  <a:srgbClr val="C00000"/>
                </a:solidFill>
                <a:latin typeface="Snell Roundhand" panose="02000603080000090004" pitchFamily="2" charset="77"/>
              </a:rPr>
              <a:t>Words of Affirmation</a:t>
            </a:r>
          </a:p>
        </p:txBody>
      </p:sp>
      <p:sp>
        <p:nvSpPr>
          <p:cNvPr id="3" name="Content Placeholder 2">
            <a:extLst>
              <a:ext uri="{FF2B5EF4-FFF2-40B4-BE49-F238E27FC236}">
                <a16:creationId xmlns:a16="http://schemas.microsoft.com/office/drawing/2014/main" id="{5231D492-6CD3-0346-AEA1-4D8958A82AF0}"/>
              </a:ext>
            </a:extLst>
          </p:cNvPr>
          <p:cNvSpPr>
            <a:spLocks noGrp="1"/>
          </p:cNvSpPr>
          <p:nvPr>
            <p:ph idx="1"/>
          </p:nvPr>
        </p:nvSpPr>
        <p:spPr>
          <a:xfrm>
            <a:off x="2106298" y="1821657"/>
            <a:ext cx="7887146" cy="4350990"/>
          </a:xfrm>
        </p:spPr>
        <p:txBody>
          <a:bodyPr/>
          <a:lstStyle/>
          <a:p>
            <a:pPr marL="429726" indent="-401822">
              <a:buFont typeface="Arial" panose="020B0604020202020204" pitchFamily="34" charset="0"/>
              <a:buChar char="•"/>
            </a:pPr>
            <a:r>
              <a:rPr lang="en-US" dirty="0"/>
              <a:t>Using words of kindness (Love is kind)</a:t>
            </a:r>
          </a:p>
          <a:p>
            <a:pPr marL="429726" indent="-401822">
              <a:buFont typeface="Arial" panose="020B0604020202020204" pitchFamily="34" charset="0"/>
              <a:buChar char="•"/>
            </a:pPr>
            <a:r>
              <a:rPr lang="en-US" dirty="0"/>
              <a:t>Using words of encouragement </a:t>
            </a:r>
          </a:p>
          <a:p>
            <a:pPr marL="429726" indent="-401822">
              <a:buFont typeface="Arial" panose="020B0604020202020204" pitchFamily="34" charset="0"/>
              <a:buChar char="•"/>
            </a:pPr>
            <a:r>
              <a:rPr lang="en-US" dirty="0"/>
              <a:t>Using words with humility </a:t>
            </a:r>
          </a:p>
          <a:p>
            <a:pPr marL="429726" indent="-401822">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18818103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4_Office Theme">
  <a:themeElements>
    <a:clrScheme name="">
      <a:dk1>
        <a:srgbClr val="515151"/>
      </a:dk1>
      <a:lt1>
        <a:srgbClr val="FFFFFF"/>
      </a:lt1>
      <a:dk2>
        <a:srgbClr val="000000"/>
      </a:dk2>
      <a:lt2>
        <a:srgbClr val="808080"/>
      </a:lt2>
      <a:accent1>
        <a:srgbClr val="000000"/>
      </a:accent1>
      <a:accent2>
        <a:srgbClr val="333399"/>
      </a:accent2>
      <a:accent3>
        <a:srgbClr val="FFFFFF"/>
      </a:accent3>
      <a:accent4>
        <a:srgbClr val="444444"/>
      </a:accent4>
      <a:accent5>
        <a:srgbClr val="AAAAAA"/>
      </a:accent5>
      <a:accent6>
        <a:srgbClr val="2D2D8A"/>
      </a:accent6>
      <a:hlink>
        <a:srgbClr val="009999"/>
      </a:hlink>
      <a:folHlink>
        <a:srgbClr val="99CC00"/>
      </a:folHlink>
    </a:clrScheme>
    <a:fontScheme name="4_Office Theme">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lnDef>
  </a:objectDefaults>
  <a:extraClrSchemeLst>
    <a:extraClrScheme>
      <a:clrScheme name="4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
      <a:dk1>
        <a:srgbClr val="515151"/>
      </a:dk1>
      <a:lt1>
        <a:srgbClr val="FFFFFF"/>
      </a:lt1>
      <a:dk2>
        <a:srgbClr val="000000"/>
      </a:dk2>
      <a:lt2>
        <a:srgbClr val="808080"/>
      </a:lt2>
      <a:accent1>
        <a:srgbClr val="000000"/>
      </a:accent1>
      <a:accent2>
        <a:srgbClr val="333399"/>
      </a:accent2>
      <a:accent3>
        <a:srgbClr val="FFFFFF"/>
      </a:accent3>
      <a:accent4>
        <a:srgbClr val="444444"/>
      </a:accent4>
      <a:accent5>
        <a:srgbClr val="AAAAAA"/>
      </a:accent5>
      <a:accent6>
        <a:srgbClr val="2D2D8A"/>
      </a:accent6>
      <a:hlink>
        <a:srgbClr val="009999"/>
      </a:hlink>
      <a:folHlink>
        <a:srgbClr val="99CC00"/>
      </a:folHlink>
    </a:clrScheme>
    <a:fontScheme name="1_Office Theme">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lnDef>
  </a:objectDefaults>
  <a:extraClrSchemeLst>
    <a:extraClrScheme>
      <a:clrScheme name="1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936</Words>
  <Application>Microsoft Macintosh PowerPoint</Application>
  <PresentationFormat>Widescreen</PresentationFormat>
  <Paragraphs>105</Paragraphs>
  <Slides>21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Arial</vt:lpstr>
      <vt:lpstr>Cochin</vt:lpstr>
      <vt:lpstr>Snell Roundhand</vt:lpstr>
      <vt:lpstr>4_Office Theme</vt:lpstr>
      <vt:lpstr>1_Office Theme</vt:lpstr>
      <vt:lpstr>Married: Growing &amp; Serving Together</vt:lpstr>
      <vt:lpstr>Living Together With “Understanding”</vt:lpstr>
      <vt:lpstr>PowerPoint Presentation</vt:lpstr>
      <vt:lpstr>The Love Languages</vt:lpstr>
      <vt:lpstr>       Love Language # 1   Words of Affirmation</vt:lpstr>
      <vt:lpstr>       Love Language # 1   Words of Affirmation</vt:lpstr>
      <vt:lpstr>       Love Language #1   Words of Affirmation</vt:lpstr>
      <vt:lpstr>       Love Language #1   Words of Affirmation</vt:lpstr>
      <vt:lpstr>       Love Language #1   Words of Affirmation</vt:lpstr>
      <vt:lpstr>       Love Language #1   Words of Affirmation</vt:lpstr>
      <vt:lpstr>       Love Language # 2   Quality Time</vt:lpstr>
      <vt:lpstr>PowerPoint Presentation</vt:lpstr>
      <vt:lpstr>       Love Language # 3   Receiving Gifts</vt:lpstr>
      <vt:lpstr>          Love Language # 4   Acts of Service</vt:lpstr>
      <vt:lpstr>        Love Language # 4  Acts of Service</vt:lpstr>
      <vt:lpstr>        Love Language # 4  Acts of Service</vt:lpstr>
      <vt:lpstr>        Love Language # 5  Physical Touch</vt:lpstr>
      <vt:lpstr>        Love Language # 5  Physical Touch</vt:lpstr>
      <vt:lpstr>        Love Language # 5  Physical Touch</vt:lpstr>
      <vt:lpstr>        Love Language # 5  Concluding Thoughts…</vt:lpstr>
      <vt:lpstr>Living Together With “Understanding”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Married: Growing &amp; Serving Together</dc:title>
  <dc:creator>Steven Huff</dc:creator>
  <cp:lastModifiedBy>Steven Huff</cp:lastModifiedBy>
  <cp:revision>2</cp:revision>
  <dcterms:created xsi:type="dcterms:W3CDTF">2023-05-09T23:02:32Z</dcterms:created>
  <dcterms:modified xsi:type="dcterms:W3CDTF">2023-06-24T16:18:45Z</dcterms:modified>
</cp:coreProperties>
</file>